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6"/>
  </p:notesMasterIdLst>
  <p:sldIdLst>
    <p:sldId id="256" r:id="rId2"/>
    <p:sldId id="286" r:id="rId3"/>
    <p:sldId id="257" r:id="rId4"/>
    <p:sldId id="292" r:id="rId5"/>
    <p:sldId id="289" r:id="rId6"/>
    <p:sldId id="290" r:id="rId7"/>
    <p:sldId id="291" r:id="rId8"/>
    <p:sldId id="294" r:id="rId9"/>
    <p:sldId id="293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4" r:id="rId18"/>
    <p:sldId id="258" r:id="rId19"/>
    <p:sldId id="305" r:id="rId20"/>
    <p:sldId id="308" r:id="rId21"/>
    <p:sldId id="307" r:id="rId22"/>
    <p:sldId id="306" r:id="rId23"/>
    <p:sldId id="264" r:id="rId24"/>
    <p:sldId id="261" r:id="rId25"/>
    <p:sldId id="358" r:id="rId26"/>
    <p:sldId id="359" r:id="rId27"/>
    <p:sldId id="262" r:id="rId28"/>
    <p:sldId id="267" r:id="rId29"/>
    <p:sldId id="263" r:id="rId30"/>
    <p:sldId id="366" r:id="rId31"/>
    <p:sldId id="367" r:id="rId32"/>
    <p:sldId id="271" r:id="rId33"/>
    <p:sldId id="268" r:id="rId34"/>
    <p:sldId id="369" r:id="rId35"/>
    <p:sldId id="368" r:id="rId36"/>
    <p:sldId id="270" r:id="rId37"/>
    <p:sldId id="272" r:id="rId38"/>
    <p:sldId id="280" r:id="rId39"/>
    <p:sldId id="273" r:id="rId40"/>
    <p:sldId id="281" r:id="rId41"/>
    <p:sldId id="282" r:id="rId42"/>
    <p:sldId id="283" r:id="rId43"/>
    <p:sldId id="276" r:id="rId44"/>
    <p:sldId id="277" r:id="rId45"/>
    <p:sldId id="321" r:id="rId46"/>
    <p:sldId id="316" r:id="rId47"/>
    <p:sldId id="317" r:id="rId48"/>
    <p:sldId id="318" r:id="rId49"/>
    <p:sldId id="319" r:id="rId50"/>
    <p:sldId id="320" r:id="rId51"/>
    <p:sldId id="309" r:id="rId52"/>
    <p:sldId id="310" r:id="rId53"/>
    <p:sldId id="311" r:id="rId54"/>
    <p:sldId id="312" r:id="rId55"/>
    <p:sldId id="313" r:id="rId56"/>
    <p:sldId id="314" r:id="rId57"/>
    <p:sldId id="331" r:id="rId58"/>
    <p:sldId id="335" r:id="rId59"/>
    <p:sldId id="332" r:id="rId60"/>
    <p:sldId id="334" r:id="rId61"/>
    <p:sldId id="333" r:id="rId62"/>
    <p:sldId id="336" r:id="rId63"/>
    <p:sldId id="337" r:id="rId64"/>
    <p:sldId id="338" r:id="rId65"/>
    <p:sldId id="322" r:id="rId66"/>
    <p:sldId id="329" r:id="rId67"/>
    <p:sldId id="323" r:id="rId68"/>
    <p:sldId id="330" r:id="rId69"/>
    <p:sldId id="324" r:id="rId70"/>
    <p:sldId id="361" r:id="rId71"/>
    <p:sldId id="364" r:id="rId72"/>
    <p:sldId id="362" r:id="rId73"/>
    <p:sldId id="365" r:id="rId74"/>
    <p:sldId id="363" r:id="rId75"/>
    <p:sldId id="265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60" r:id="rId86"/>
    <p:sldId id="348" r:id="rId87"/>
    <p:sldId id="350" r:id="rId88"/>
    <p:sldId id="352" r:id="rId89"/>
    <p:sldId id="353" r:id="rId90"/>
    <p:sldId id="354" r:id="rId91"/>
    <p:sldId id="355" r:id="rId92"/>
    <p:sldId id="356" r:id="rId93"/>
    <p:sldId id="357" r:id="rId94"/>
    <p:sldId id="351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1F33D8-DE78-4563-B9B1-809A7E6B2CD9}">
          <p14:sldIdLst>
            <p14:sldId id="256"/>
            <p14:sldId id="286"/>
            <p14:sldId id="257"/>
            <p14:sldId id="292"/>
            <p14:sldId id="289"/>
            <p14:sldId id="290"/>
            <p14:sldId id="291"/>
            <p14:sldId id="294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  <p14:sldId id="258"/>
            <p14:sldId id="305"/>
            <p14:sldId id="308"/>
            <p14:sldId id="307"/>
            <p14:sldId id="306"/>
          </p14:sldIdLst>
        </p14:section>
        <p14:section name="Untitled Section" id="{B5B7BE0D-5E71-49C9-8D13-AD036124BBBA}">
          <p14:sldIdLst>
            <p14:sldId id="264"/>
            <p14:sldId id="261"/>
            <p14:sldId id="358"/>
            <p14:sldId id="359"/>
            <p14:sldId id="262"/>
            <p14:sldId id="267"/>
            <p14:sldId id="263"/>
            <p14:sldId id="366"/>
            <p14:sldId id="367"/>
            <p14:sldId id="271"/>
            <p14:sldId id="268"/>
            <p14:sldId id="369"/>
            <p14:sldId id="368"/>
            <p14:sldId id="270"/>
            <p14:sldId id="272"/>
            <p14:sldId id="280"/>
            <p14:sldId id="273"/>
            <p14:sldId id="281"/>
            <p14:sldId id="282"/>
            <p14:sldId id="283"/>
            <p14:sldId id="276"/>
            <p14:sldId id="277"/>
            <p14:sldId id="321"/>
            <p14:sldId id="316"/>
            <p14:sldId id="317"/>
            <p14:sldId id="318"/>
            <p14:sldId id="319"/>
            <p14:sldId id="320"/>
            <p14:sldId id="309"/>
            <p14:sldId id="310"/>
            <p14:sldId id="311"/>
            <p14:sldId id="312"/>
            <p14:sldId id="313"/>
            <p14:sldId id="314"/>
            <p14:sldId id="331"/>
            <p14:sldId id="335"/>
            <p14:sldId id="332"/>
            <p14:sldId id="334"/>
            <p14:sldId id="333"/>
            <p14:sldId id="336"/>
            <p14:sldId id="337"/>
            <p14:sldId id="338"/>
            <p14:sldId id="322"/>
            <p14:sldId id="329"/>
            <p14:sldId id="323"/>
            <p14:sldId id="330"/>
            <p14:sldId id="324"/>
            <p14:sldId id="361"/>
            <p14:sldId id="364"/>
            <p14:sldId id="362"/>
            <p14:sldId id="365"/>
            <p14:sldId id="363"/>
            <p14:sldId id="265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60"/>
            <p14:sldId id="348"/>
            <p14:sldId id="350"/>
            <p14:sldId id="352"/>
            <p14:sldId id="353"/>
            <p14:sldId id="354"/>
            <p14:sldId id="355"/>
            <p14:sldId id="356"/>
            <p14:sldId id="357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2B2B2D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D9F46-F9FA-44C4-8C20-9672C31807CC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647F5-5062-4E6D-BF4D-8F6EA060CF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909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因为对称，</a:t>
            </a:r>
            <a:r>
              <a:rPr lang="zh-CN" dirty="0"/>
              <a:t>独特的</a:t>
            </a:r>
            <a:r>
              <a:rPr lang="zh-CN" altLang="en-US" dirty="0"/>
              <a:t>游戏数量其实没这么多。为了方便，我们还是把它们计算成不同的游戏。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47F5-5062-4E6D-BF4D-8F6EA060CF30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4706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47F5-5062-4E6D-BF4D-8F6EA060CF30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2070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47F5-5062-4E6D-BF4D-8F6EA060CF30}" type="slidenum">
              <a:rPr lang="en-MY" smtClean="0"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038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DAD6A-F232-C62D-6EE2-9EE07B9F4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4D245-71CF-2215-0B68-D3EE89618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BF36DD-0CA9-399C-1EBE-973524927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352B0-02E6-9A64-708D-3F3B433C4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47F5-5062-4E6D-BF4D-8F6EA060CF30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5787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5523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0248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1241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134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2506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48115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2598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2029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6361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8985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7102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838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1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7087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2740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824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797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7D02EC-563F-489D-86E0-74B671DC7E8B}" type="datetimeFigureOut">
              <a:rPr lang="en-MY" smtClean="0"/>
              <a:t>12/1/2025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C1842E7-E54E-47F6-BDA3-B63AC0E37C6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6024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ame&#10;&#10;Description automatically generated">
            <a:extLst>
              <a:ext uri="{FF2B5EF4-FFF2-40B4-BE49-F238E27FC236}">
                <a16:creationId xmlns:a16="http://schemas.microsoft.com/office/drawing/2014/main" id="{DD7DB05D-FCAC-45B0-6C49-CE415314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19" y="-235671"/>
            <a:ext cx="7184544" cy="7562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122DB-2860-9ED2-D8F5-6263FD7011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怎么玩井字棋</a:t>
            </a:r>
            <a:br>
              <a:rPr lang="en-MY" dirty="0"/>
            </a:br>
            <a:r>
              <a:rPr lang="en-MY" dirty="0"/>
              <a:t>H</a:t>
            </a:r>
            <a:r>
              <a:rPr lang="en-US" altLang="zh-CN" dirty="0"/>
              <a:t>ow to ACE </a:t>
            </a:r>
            <a:r>
              <a:rPr lang="en-MY" dirty="0"/>
              <a:t>tic tac toe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8CAB2-4299-9592-3F1C-4A79FFD60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/>
              <a:t>By Jia Lin Hau</a:t>
            </a:r>
          </a:p>
        </p:txBody>
      </p:sp>
    </p:spTree>
    <p:extLst>
      <p:ext uri="{BB962C8B-B14F-4D97-AF65-F5344CB8AC3E}">
        <p14:creationId xmlns:p14="http://schemas.microsoft.com/office/powerpoint/2010/main" val="141166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C5A62-53DC-1325-5E74-AE7756B6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CF0474-03AF-8EEE-B2F5-221FB59C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74E1FBD-EB20-0C8A-3466-709E6EF75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32483"/>
              </p:ext>
            </p:extLst>
          </p:nvPr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526A952-2DAD-337A-A15D-9D3FBA66FD16}"/>
              </a:ext>
            </a:extLst>
          </p:cNvPr>
          <p:cNvSpPr txBox="1"/>
          <p:nvPr/>
        </p:nvSpPr>
        <p:spPr>
          <a:xfrm>
            <a:off x="4152900" y="1580050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9 x 8 x 7 x 6 x 5 x 4 x 3 x 2</a:t>
            </a:r>
          </a:p>
        </p:txBody>
      </p:sp>
    </p:spTree>
    <p:extLst>
      <p:ext uri="{BB962C8B-B14F-4D97-AF65-F5344CB8AC3E}">
        <p14:creationId xmlns:p14="http://schemas.microsoft.com/office/powerpoint/2010/main" val="213969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E7DD7-B5B2-72BE-4B27-F4F95C442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3AA734-E806-F1F0-8BCA-AE02950D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9F110F9-1B91-DED1-E53A-8D658A0EF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62281"/>
              </p:ext>
            </p:extLst>
          </p:nvPr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DAD67CB-C0B8-6E52-B80E-72AC771341E6}"/>
              </a:ext>
            </a:extLst>
          </p:cNvPr>
          <p:cNvSpPr txBox="1"/>
          <p:nvPr/>
        </p:nvSpPr>
        <p:spPr>
          <a:xfrm>
            <a:off x="4152900" y="1580050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9 x 8 x 7 x 6 x 5 x 4 x 3 x 2</a:t>
            </a:r>
          </a:p>
        </p:txBody>
      </p:sp>
    </p:spTree>
    <p:extLst>
      <p:ext uri="{BB962C8B-B14F-4D97-AF65-F5344CB8AC3E}">
        <p14:creationId xmlns:p14="http://schemas.microsoft.com/office/powerpoint/2010/main" val="66885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CA87-7EE1-8663-DAE1-8139091E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AC8A0F-558A-46C9-0B4F-572CA4B9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0FD2000-88C9-D323-F2C8-ABFCF6240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794963"/>
              </p:ext>
            </p:extLst>
          </p:nvPr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CC9FEA1-438B-FD40-C67B-F48C36D563EB}"/>
              </a:ext>
            </a:extLst>
          </p:cNvPr>
          <p:cNvSpPr txBox="1"/>
          <p:nvPr/>
        </p:nvSpPr>
        <p:spPr>
          <a:xfrm>
            <a:off x="4152900" y="158005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9 x 8 x 7 x 6 x 5 x 4 x 3 x 2 x 1 = 9! = 362880</a:t>
            </a:r>
          </a:p>
        </p:txBody>
      </p:sp>
    </p:spTree>
    <p:extLst>
      <p:ext uri="{BB962C8B-B14F-4D97-AF65-F5344CB8AC3E}">
        <p14:creationId xmlns:p14="http://schemas.microsoft.com/office/powerpoint/2010/main" val="83107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E0BA1-E381-4934-F374-CA95B4BA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09CAAF-D9D9-35C9-5381-854040F1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对称</a:t>
            </a:r>
            <a:endParaRPr lang="en-MY" sz="4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AB77D-F51C-D4C5-793F-BCCDC23297AE}"/>
              </a:ext>
            </a:extLst>
          </p:cNvPr>
          <p:cNvSpPr txBox="1"/>
          <p:nvPr/>
        </p:nvSpPr>
        <p:spPr>
          <a:xfrm>
            <a:off x="4152900" y="158005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9 x 8 x 7 x 6 x 5 x 4 x 3 x 2 x 1 = 9! = 362880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A44F9-2271-04D0-7D79-338F23C9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39" y="2018223"/>
            <a:ext cx="4371183" cy="4230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48365-2383-B37D-82AB-2A296DBC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38" y="2018222"/>
            <a:ext cx="4371183" cy="4230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34DED-FD58-7555-79AD-CF39D8EA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38" y="2018222"/>
            <a:ext cx="4371183" cy="4230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43153-5E69-38AE-7C1A-690A6D70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737" y="2018222"/>
            <a:ext cx="4371183" cy="423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07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971E0-2240-D71E-5F03-C938FD301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7E9D5-C0F7-C9FD-6B78-062CC4EE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对称</a:t>
            </a:r>
            <a:endParaRPr lang="en-MY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ACDBB-29F3-DDF6-32C2-4841B26C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4" y="3048001"/>
            <a:ext cx="2135822" cy="2066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A6AA4-12CE-A9F8-CDE4-5B98372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364183" y="3048000"/>
            <a:ext cx="2135822" cy="2066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84469-B260-29DE-89BE-A74F1D2E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78110" y="3048000"/>
            <a:ext cx="2135822" cy="206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270956-4AC8-86F0-0ABF-2CB04500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92037" y="3048000"/>
            <a:ext cx="2135822" cy="2066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22B9E4-60D1-8D42-091D-85BC734477F9}"/>
              </a:ext>
            </a:extLst>
          </p:cNvPr>
          <p:cNvSpPr txBox="1"/>
          <p:nvPr/>
        </p:nvSpPr>
        <p:spPr>
          <a:xfrm>
            <a:off x="4152900" y="158005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9 x 8 x 7 x 6 x 5 x 4 x 3 x 2 x 1 = 9! = 362880</a:t>
            </a:r>
          </a:p>
        </p:txBody>
      </p:sp>
    </p:spTree>
    <p:extLst>
      <p:ext uri="{BB962C8B-B14F-4D97-AF65-F5344CB8AC3E}">
        <p14:creationId xmlns:p14="http://schemas.microsoft.com/office/powerpoint/2010/main" val="398449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BCFF9-0814-D50C-FC73-69FF01414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BBF0B9-1C6B-49F7-E978-93FE51C2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提早结束</a:t>
            </a:r>
            <a:endParaRPr lang="en-MY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D698F-286B-2BE7-0616-5C39CFB5CBB3}"/>
              </a:ext>
            </a:extLst>
          </p:cNvPr>
          <p:cNvSpPr txBox="1"/>
          <p:nvPr/>
        </p:nvSpPr>
        <p:spPr>
          <a:xfrm>
            <a:off x="4152900" y="158005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9 x 8 x 7 x 6 x 5 x 4 x 3 x 2 x 1 = 9! = 362880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14B623C-057E-EA31-0490-315057023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968840"/>
              </p:ext>
            </p:extLst>
          </p:nvPr>
        </p:nvGraphicFramePr>
        <p:xfrm>
          <a:off x="5138569" y="218967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575F7B-39B9-4793-8DC0-D7E1635623C1}"/>
              </a:ext>
            </a:extLst>
          </p:cNvPr>
          <p:cNvSpPr/>
          <p:nvPr/>
        </p:nvSpPr>
        <p:spPr>
          <a:xfrm rot="5400000">
            <a:off x="5904938" y="1695754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0059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2B3AA-64F2-BA9B-A921-FB1E056CD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297AE5-E91A-6DB9-E592-6D21998B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提早结束</a:t>
            </a:r>
            <a:endParaRPr lang="en-MY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BE4C1-6A93-67CE-7276-40F7CC9006B9}"/>
              </a:ext>
            </a:extLst>
          </p:cNvPr>
          <p:cNvSpPr txBox="1"/>
          <p:nvPr/>
        </p:nvSpPr>
        <p:spPr>
          <a:xfrm>
            <a:off x="4152900" y="158005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9 x 8 x 7 x 6 x 5 x 4 x 3 x 2 x 1 = 9! = 362880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FF38E4-4C8E-B091-A063-98DE984DD020}"/>
              </a:ext>
            </a:extLst>
          </p:cNvPr>
          <p:cNvGraphicFramePr>
            <a:graphicFrameLocks noGrp="1"/>
          </p:cNvGraphicFramePr>
          <p:nvPr/>
        </p:nvGraphicFramePr>
        <p:xfrm>
          <a:off x="5138569" y="218967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9306F78-9F65-6396-912D-1297A36AD8DB}"/>
              </a:ext>
            </a:extLst>
          </p:cNvPr>
          <p:cNvSpPr/>
          <p:nvPr/>
        </p:nvSpPr>
        <p:spPr>
          <a:xfrm rot="5400000">
            <a:off x="5904938" y="1695754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D15242-3054-2353-B859-196C4CA3F7DB}"/>
              </a:ext>
            </a:extLst>
          </p:cNvPr>
          <p:cNvGraphicFramePr>
            <a:graphicFrameLocks noGrp="1"/>
          </p:cNvGraphicFramePr>
          <p:nvPr/>
        </p:nvGraphicFramePr>
        <p:xfrm>
          <a:off x="3234355" y="45709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6DC755D-779B-304A-1389-80B4D624AD0F}"/>
              </a:ext>
            </a:extLst>
          </p:cNvPr>
          <p:cNvGraphicFramePr>
            <a:graphicFrameLocks noGrp="1"/>
          </p:cNvGraphicFramePr>
          <p:nvPr/>
        </p:nvGraphicFramePr>
        <p:xfrm>
          <a:off x="7053433" y="45709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2A82AA-1E5F-98EF-30EC-F913BB06CC61}"/>
              </a:ext>
            </a:extLst>
          </p:cNvPr>
          <p:cNvCxnSpPr>
            <a:endCxn id="10" idx="0"/>
          </p:cNvCxnSpPr>
          <p:nvPr/>
        </p:nvCxnSpPr>
        <p:spPr>
          <a:xfrm flipH="1">
            <a:off x="4186462" y="4109913"/>
            <a:ext cx="952107" cy="461010"/>
          </a:xfrm>
          <a:prstGeom prst="straightConnector1">
            <a:avLst/>
          </a:prstGeom>
          <a:ln w="3810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8D640-1063-6396-92FA-089115CD24A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042783" y="4109913"/>
            <a:ext cx="962757" cy="461010"/>
          </a:xfrm>
          <a:prstGeom prst="straightConnector1">
            <a:avLst/>
          </a:prstGeom>
          <a:ln w="3810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26354CC-2177-93EA-EB88-4886F6C718C3}"/>
              </a:ext>
            </a:extLst>
          </p:cNvPr>
          <p:cNvSpPr/>
          <p:nvPr/>
        </p:nvSpPr>
        <p:spPr>
          <a:xfrm rot="5400000">
            <a:off x="3986212" y="4075984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7710DD-3A79-DE26-316B-DA9434A1254E}"/>
              </a:ext>
            </a:extLst>
          </p:cNvPr>
          <p:cNvSpPr/>
          <p:nvPr/>
        </p:nvSpPr>
        <p:spPr>
          <a:xfrm rot="5400000">
            <a:off x="7829327" y="4075984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58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Person In A Track Field">
            <a:hlinkClick r:id="" action="ppaction://media"/>
            <a:extLst>
              <a:ext uri="{FF2B5EF4-FFF2-40B4-BE49-F238E27FC236}">
                <a16:creationId xmlns:a16="http://schemas.microsoft.com/office/drawing/2014/main" id="{9CBD633E-0030-6699-60EA-D7AD8E224C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0054-F847-4BF2-5CCD-DD8A48C00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5FC0D7-D9E1-1BC4-4BAA-F73EC46DA6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2132834-2668-050F-9F47-7CBACC8A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先手优势</a:t>
            </a:r>
            <a:endParaRPr lang="en-MY" sz="4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BA6DD-B520-A29A-3CE9-EA89D72DC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endParaRPr lang="en-MY" sz="2400" dirty="0"/>
          </a:p>
          <a:p>
            <a:r>
              <a:rPr lang="zh-CN" altLang="en-US" sz="2400" dirty="0"/>
              <a:t>在 </a:t>
            </a:r>
            <a:r>
              <a:rPr lang="en-MY" sz="2400" dirty="0"/>
              <a:t>9! = 362,880 </a:t>
            </a:r>
            <a:r>
              <a:rPr lang="zh-CN" altLang="en-US" sz="2400" dirty="0"/>
              <a:t>游戏里</a:t>
            </a:r>
            <a:endParaRPr lang="en-MY" altLang="zh-CN" sz="2400" dirty="0"/>
          </a:p>
          <a:p>
            <a:endParaRPr lang="en-MY" sz="2400" dirty="0"/>
          </a:p>
          <a:p>
            <a:pPr lvl="1"/>
            <a:r>
              <a:rPr lang="zh-CN" altLang="en-US" sz="2000" dirty="0"/>
              <a:t>先手有 </a:t>
            </a:r>
            <a:r>
              <a:rPr lang="en-MY" sz="2000" dirty="0"/>
              <a:t>212,256 (58.5%) </a:t>
            </a:r>
            <a:r>
              <a:rPr lang="zh-CN" altLang="en-US" sz="2000" dirty="0"/>
              <a:t>个方法可获得胜利</a:t>
            </a:r>
            <a:endParaRPr lang="en-MY" altLang="zh-CN" sz="2000" dirty="0"/>
          </a:p>
          <a:p>
            <a:pPr lvl="1"/>
            <a:r>
              <a:rPr lang="zh-CN" altLang="en-US" sz="2000" dirty="0"/>
              <a:t>后者只有</a:t>
            </a:r>
            <a:r>
              <a:rPr lang="en-MY" sz="2000" dirty="0"/>
              <a:t>104,544 (28.8%) </a:t>
            </a:r>
            <a:r>
              <a:rPr lang="zh-CN" altLang="en-US" sz="2000" dirty="0"/>
              <a:t>个方法可获得胜利</a:t>
            </a:r>
            <a:endParaRPr lang="en-MY" sz="2000" dirty="0"/>
          </a:p>
          <a:p>
            <a:pPr lvl="1"/>
            <a:r>
              <a:rPr lang="zh-CN" altLang="en-US" sz="2000" dirty="0"/>
              <a:t>只有</a:t>
            </a:r>
            <a:r>
              <a:rPr lang="en-MY" sz="2000" dirty="0"/>
              <a:t> 46,080 (12.7%) </a:t>
            </a:r>
            <a:r>
              <a:rPr lang="zh-CN" altLang="en-US" sz="2000" dirty="0"/>
              <a:t>个和局方法</a:t>
            </a:r>
            <a:endParaRPr lang="en-MY" sz="2000" dirty="0"/>
          </a:p>
          <a:p>
            <a:pPr lvl="1"/>
            <a:endParaRPr lang="en-MY" sz="2000" dirty="0"/>
          </a:p>
          <a:p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371056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title="People Holding An Award Cup">
            <a:hlinkClick r:id="" action="ppaction://media"/>
            <a:extLst>
              <a:ext uri="{FF2B5EF4-FFF2-40B4-BE49-F238E27FC236}">
                <a16:creationId xmlns:a16="http://schemas.microsoft.com/office/drawing/2014/main" id="{0FE31BCE-21CD-FB91-8CCD-C2AA3CAC2D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7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80C9D-CD08-DC0F-5B9C-DB907F31B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C80B0-53DC-87BC-6D64-3B3ACA7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怎么玩井字棋</a:t>
            </a:r>
            <a:endParaRPr lang="en-MY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F7989-E385-4754-BDFB-ED0F4B83A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125551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先开始重要吗？</a:t>
            </a:r>
            <a:br>
              <a:rPr lang="en-MY" sz="3600" dirty="0"/>
            </a:br>
            <a:endParaRPr lang="en-MY" sz="3600" dirty="0"/>
          </a:p>
          <a:p>
            <a:r>
              <a:rPr lang="zh-CN" altLang="en-US" sz="3600" dirty="0"/>
              <a:t>不败是可能的吗？</a:t>
            </a:r>
            <a:br>
              <a:rPr lang="en-MY" sz="3600" dirty="0"/>
            </a:br>
            <a:endParaRPr lang="en-MY" sz="3600" dirty="0"/>
          </a:p>
          <a:p>
            <a:r>
              <a:rPr lang="zh-CN" altLang="en-US" sz="3600" dirty="0"/>
              <a:t>打败对手最有效的秘诀</a:t>
            </a:r>
            <a:endParaRPr lang="en-MY" altLang="zh-CN" sz="3600" dirty="0"/>
          </a:p>
          <a:p>
            <a:endParaRPr lang="en-MY" sz="3600" dirty="0"/>
          </a:p>
          <a:p>
            <a:r>
              <a:rPr lang="zh-CN" altLang="en-US" sz="3600" dirty="0"/>
              <a:t>别的方法打败对手</a:t>
            </a:r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398341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0B163-2514-0B9E-F77F-802A15E0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title="People Holding An Award Cup">
            <a:hlinkClick r:id="" action="ppaction://media"/>
            <a:extLst>
              <a:ext uri="{FF2B5EF4-FFF2-40B4-BE49-F238E27FC236}">
                <a16:creationId xmlns:a16="http://schemas.microsoft.com/office/drawing/2014/main" id="{534BA808-4129-CC40-4C48-10F3C55B8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1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1AD7D-78B8-8E76-0BF8-0E0B98B0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FC8B-27DA-BC8E-DFAE-D75CDC9E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怎么解这游戏</a:t>
            </a:r>
            <a:endParaRPr lang="en-MY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97DF-DC8E-BEBD-E6E0-7B33A6A48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972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D17F6-E78D-3B86-E3D9-307E94BF7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C474-9F6F-BE3B-6DBA-F54BB72E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怎么解这游戏</a:t>
            </a:r>
            <a:endParaRPr lang="en-MY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0FD7-2ADC-B50C-F559-6A436E06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6403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6D5E-3BC9-A78D-DA09-F0B83340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先手，该怎么下？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0A8E-EFD8-08EE-307D-D6D5BA89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99FF99"/>
                </a:solidFill>
              </a:rPr>
              <a:t>攻击</a:t>
            </a:r>
            <a:br>
              <a:rPr lang="en-MY" altLang="zh-CN" sz="3600" dirty="0"/>
            </a:br>
            <a:endParaRPr lang="en-MY" altLang="zh-CN" sz="3600" dirty="0"/>
          </a:p>
          <a:p>
            <a:pPr marL="36900" indent="0">
              <a:buNone/>
            </a:pPr>
            <a:r>
              <a:rPr lang="zh-CN" altLang="en-US" dirty="0"/>
              <a:t>如果自己是完美玩家：对方有可能出错的情况</a:t>
            </a:r>
            <a:br>
              <a:rPr lang="en-MY" altLang="zh-CN" dirty="0"/>
            </a:br>
            <a:endParaRPr lang="en-MY" altLang="zh-CN" dirty="0"/>
          </a:p>
          <a:p>
            <a:r>
              <a:rPr lang="zh-CN" altLang="en-US" sz="3600" dirty="0">
                <a:solidFill>
                  <a:srgbClr val="FFCCCC"/>
                </a:solidFill>
              </a:rPr>
              <a:t>防守</a:t>
            </a:r>
            <a:endParaRPr lang="en-MY" altLang="zh-CN" sz="3600" dirty="0">
              <a:solidFill>
                <a:srgbClr val="FFCCCC"/>
              </a:solidFill>
            </a:endParaRPr>
          </a:p>
          <a:p>
            <a:pPr marL="36900" indent="0">
              <a:buNone/>
            </a:pPr>
            <a:endParaRPr lang="en-MY" altLang="zh-CN" dirty="0"/>
          </a:p>
          <a:p>
            <a:pPr marL="36900" indent="0">
              <a:buNone/>
            </a:pPr>
            <a:r>
              <a:rPr lang="zh-CN" altLang="en-US" dirty="0"/>
              <a:t>对方是完美玩家：自己有可能出错的情况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7375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DB0B2F-2A44-592E-06BD-24169B943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238902"/>
              </p:ext>
            </p:extLst>
          </p:nvPr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1022 (1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1019 (3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1022 (1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1019 (3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1020 (2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1019 (3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1022 (1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1019 (3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1022 (1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6053D-C7EC-F047-75AE-826335376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62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A888E-9C23-F90A-60DA-26BBAFE54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68A507-5F1C-1085-ACB3-4296906251CA}"/>
              </a:ext>
            </a:extLst>
          </p:cNvPr>
          <p:cNvGraphicFramePr>
            <a:graphicFrameLocks noGrp="1"/>
          </p:cNvGraphicFramePr>
          <p:nvPr/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MY" sz="8800" b="0" i="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MY" sz="8800" baseline="30000" dirty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en-MY" sz="8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MY" sz="8800" b="0" i="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MY" sz="8800" baseline="30000" dirty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en-MY" sz="8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MY" sz="8800" b="0" i="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MY" sz="8800" baseline="30000" dirty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en-MY" sz="8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MY" sz="8800" b="0" i="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MY" sz="8800" baseline="30000" dirty="0">
                          <a:solidFill>
                            <a:schemeClr val="tx1"/>
                          </a:solidFill>
                        </a:rPr>
                        <a:t>rd</a:t>
                      </a:r>
                      <a:endParaRPr lang="en-MY" sz="8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MY" sz="8800" b="0" i="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96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09C71-2A0C-2E82-049F-F84BCB8A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A2E6B7-D364-FC92-36C5-74505A38E979}"/>
              </a:ext>
            </a:extLst>
          </p:cNvPr>
          <p:cNvGraphicFramePr>
            <a:graphicFrameLocks noGrp="1"/>
          </p:cNvGraphicFramePr>
          <p:nvPr/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1022 (1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 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-182 (2</a:t>
                      </a:r>
                      <a:r>
                        <a:rPr lang="en-MY" sz="3200" b="0" i="0" kern="1200" baseline="300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1019 (3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🛡️-183 (3</a:t>
                      </a:r>
                      <a:r>
                        <a:rPr lang="en-MY" sz="3200" b="0" i="0" kern="1200" baseline="300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1022 (1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 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-182 (2</a:t>
                      </a:r>
                      <a:r>
                        <a:rPr lang="en-MY" sz="3200" b="0" i="0" kern="1200" baseline="300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1019 (3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🛡️-183 (3</a:t>
                      </a:r>
                      <a:r>
                        <a:rPr lang="en-MY" sz="3200" b="0" i="0" kern="1200" baseline="300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1020 (2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 -138 (1</a:t>
                      </a:r>
                      <a:r>
                        <a:rPr lang="en-MY" sz="3200" b="0" i="0" kern="1200" baseline="300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1019 (3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🛡️-183 (3</a:t>
                      </a:r>
                      <a:r>
                        <a:rPr lang="en-MY" sz="3200" b="0" i="0" kern="1200" baseline="300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1022 (1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 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-182 (2</a:t>
                      </a:r>
                      <a:r>
                        <a:rPr lang="en-MY" sz="3200" b="0" i="0" kern="1200" baseline="300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1019 (3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🛡️-183 (3</a:t>
                      </a:r>
                      <a:r>
                        <a:rPr lang="en-MY" sz="3200" b="0" i="0" kern="1200" baseline="300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⚔️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1022 (1</a:t>
                      </a:r>
                      <a:r>
                        <a:rPr lang="en-MY" sz="3200" b="0" i="0" kern="1200" baseline="300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MY" sz="32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MY" sz="3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MY" sz="3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🛡️ 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-182 (2</a:t>
                      </a:r>
                      <a:r>
                        <a:rPr lang="en-MY" sz="3200" b="0" i="0" kern="1200" baseline="300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MY" sz="3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MY" sz="3200" dirty="0">
                        <a:solidFill>
                          <a:srgbClr val="FFCCCC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63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BD5B-E5B3-E803-7BFB-2BCF04D9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9362"/>
            <a:ext cx="10353762" cy="1819275"/>
          </a:xfrm>
        </p:spPr>
        <p:txBody>
          <a:bodyPr>
            <a:noAutofit/>
          </a:bodyPr>
          <a:lstStyle/>
          <a:p>
            <a:r>
              <a:rPr lang="zh-CN" altLang="en-US" sz="9600" dirty="0"/>
              <a:t>最强攻击</a:t>
            </a:r>
            <a:r>
              <a:rPr lang="en-MY" sz="96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⚔️</a:t>
            </a:r>
            <a:br>
              <a:rPr lang="en-MY" altLang="zh-CN" sz="9600" dirty="0"/>
            </a:br>
            <a:r>
              <a:rPr lang="zh-CN" altLang="en-US" sz="9600" dirty="0"/>
              <a:t>是角落</a:t>
            </a:r>
            <a:endParaRPr lang="en-MY" sz="9600" dirty="0"/>
          </a:p>
        </p:txBody>
      </p:sp>
    </p:spTree>
    <p:extLst>
      <p:ext uri="{BB962C8B-B14F-4D97-AF65-F5344CB8AC3E}">
        <p14:creationId xmlns:p14="http://schemas.microsoft.com/office/powerpoint/2010/main" val="223442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CD14-9521-FE62-C7A1-A3F10A285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5B0F9A-A559-DDB8-CA19-7692ED874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99226"/>
              </p:ext>
            </p:extLst>
          </p:nvPr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92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B76A5-1B99-FB12-DA01-54464F51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4F67182-FBA6-3C27-1184-5B1B2679D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611300"/>
              </p:ext>
            </p:extLst>
          </p:nvPr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A7A145B-E840-887C-187F-DC9457C1657E}"/>
              </a:ext>
            </a:extLst>
          </p:cNvPr>
          <p:cNvSpPr txBox="1"/>
          <p:nvPr/>
        </p:nvSpPr>
        <p:spPr>
          <a:xfrm>
            <a:off x="4152900" y="1580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7497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04B3-284C-2C5A-C082-A6388DC46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6DF0F4-591A-7BEE-699E-61498AC85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72191"/>
              </p:ext>
            </p:extLst>
          </p:nvPr>
        </p:nvGraphicFramePr>
        <p:xfrm>
          <a:off x="3228975" y="2374389"/>
          <a:ext cx="5029200" cy="4093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3643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364362">
                <a:tc>
                  <a:txBody>
                    <a:bodyPr/>
                    <a:lstStyle/>
                    <a:p>
                      <a:pPr algn="ctr"/>
                      <a:r>
                        <a:rPr lang="en-MY" sz="7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72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364362">
                <a:tc>
                  <a:txBody>
                    <a:bodyPr/>
                    <a:lstStyle/>
                    <a:p>
                      <a:pPr algn="ctr"/>
                      <a:r>
                        <a:rPr lang="en-MY" sz="7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3C5B75-BC99-4E6B-87DF-D8A22DF2F638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开局先占一角落</a:t>
            </a:r>
            <a:endParaRPr lang="en-MY" altLang="zh-CN" sz="2800" dirty="0"/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一角二中攻就破</a:t>
            </a:r>
            <a:endParaRPr lang="en-MY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2F9E5-D540-55DE-7749-6B72EC96C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65D81D-7C5B-C5D2-E9B7-709F9A5C0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12761"/>
              </p:ext>
            </p:extLst>
          </p:nvPr>
        </p:nvGraphicFramePr>
        <p:xfrm>
          <a:off x="676275" y="2395054"/>
          <a:ext cx="5029200" cy="4093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3643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364362">
                <a:tc>
                  <a:txBody>
                    <a:bodyPr/>
                    <a:lstStyle/>
                    <a:p>
                      <a:pPr algn="ctr"/>
                      <a:r>
                        <a:rPr lang="en-MY" sz="7200" b="0" i="0" kern="1200" dirty="0">
                          <a:solidFill>
                            <a:srgbClr val="FFCCCC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7200" b="0" i="0" kern="1200" dirty="0">
                        <a:solidFill>
                          <a:srgbClr val="FFCCCC">
                            <a:alpha val="20000"/>
                          </a:srgb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7200" b="0" i="0" kern="1200" dirty="0">
                        <a:solidFill>
                          <a:srgbClr val="FFCCCC">
                            <a:alpha val="20000"/>
                          </a:srgb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364362">
                <a:tc>
                  <a:txBody>
                    <a:bodyPr/>
                    <a:lstStyle/>
                    <a:p>
                      <a:pPr algn="ctr"/>
                      <a:r>
                        <a:rPr lang="en-MY" sz="7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72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99FF99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1C36B2-290D-B976-7A10-08D15494A215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/>
              <a:t>远敌近己占更多</a:t>
            </a:r>
            <a:endParaRPr lang="en-MY" altLang="zh-CN" sz="2800" dirty="0"/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一角二中攻就破</a:t>
            </a:r>
            <a:endParaRPr lang="en-MY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8335B72-1668-5048-3AC7-2F900A1BA697}"/>
              </a:ext>
            </a:extLst>
          </p:cNvPr>
          <p:cNvCxnSpPr/>
          <p:nvPr/>
        </p:nvCxnSpPr>
        <p:spPr>
          <a:xfrm flipV="1">
            <a:off x="676275" y="2395054"/>
            <a:ext cx="5029200" cy="4093086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01600">
              <a:srgbClr val="99FF99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242518-380A-E089-2AE3-59ED9A529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40421"/>
              </p:ext>
            </p:extLst>
          </p:nvPr>
        </p:nvGraphicFramePr>
        <p:xfrm>
          <a:off x="6486525" y="2395054"/>
          <a:ext cx="5029200" cy="4093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36436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99FF99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7200" b="0" i="0" kern="1200" dirty="0">
                        <a:solidFill>
                          <a:srgbClr val="FFCCCC">
                            <a:alpha val="20000"/>
                          </a:srgb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364362">
                <a:tc>
                  <a:txBody>
                    <a:bodyPr/>
                    <a:lstStyle/>
                    <a:p>
                      <a:pPr algn="ctr"/>
                      <a:endParaRPr lang="en-MY" sz="7200" b="0" i="0" kern="1200" dirty="0">
                        <a:solidFill>
                          <a:srgbClr val="FFCCCC">
                            <a:alpha val="20000"/>
                          </a:srgb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7200" b="0" i="0" kern="1200" dirty="0">
                        <a:solidFill>
                          <a:srgbClr val="FFCCCC">
                            <a:alpha val="20000"/>
                          </a:srgb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364362">
                <a:tc>
                  <a:txBody>
                    <a:bodyPr/>
                    <a:lstStyle/>
                    <a:p>
                      <a:pPr algn="ctr"/>
                      <a:r>
                        <a:rPr lang="en-MY" sz="7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7200" b="0" i="0" kern="1200" dirty="0">
                          <a:solidFill>
                            <a:srgbClr val="FFCCCC">
                              <a:alpha val="20000"/>
                            </a:srgb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C17765-A829-7F12-7171-855EF4393D54}"/>
              </a:ext>
            </a:extLst>
          </p:cNvPr>
          <p:cNvCxnSpPr/>
          <p:nvPr/>
        </p:nvCxnSpPr>
        <p:spPr>
          <a:xfrm flipV="1">
            <a:off x="6486525" y="2395054"/>
            <a:ext cx="5029200" cy="4093086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01600">
              <a:srgbClr val="99FF99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4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D0159D-9424-4797-039B-BAA6A6974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53DE5-59AD-8C89-261F-599E38CB1F23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开局先占一角落</a:t>
            </a:r>
            <a:endParaRPr lang="en-MY" altLang="zh-CN" sz="2800" dirty="0"/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一角二中攻就破</a:t>
            </a:r>
            <a:endParaRPr lang="en-MY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D02B57F-4203-9181-CEF3-7CDE8304FA66}"/>
              </a:ext>
            </a:extLst>
          </p:cNvPr>
          <p:cNvGraphicFramePr>
            <a:graphicFrameLocks noGrp="1"/>
          </p:cNvGraphicFramePr>
          <p:nvPr/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6B55A2A-2685-B9E0-9D6E-8BEDF728FAFA}"/>
              </a:ext>
            </a:extLst>
          </p:cNvPr>
          <p:cNvGraphicFramePr>
            <a:graphicFrameLocks noGrp="1"/>
          </p:cNvGraphicFramePr>
          <p:nvPr/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23478E-C558-1C97-24DA-317071DA1733}"/>
              </a:ext>
            </a:extLst>
          </p:cNvPr>
          <p:cNvGraphicFramePr>
            <a:graphicFrameLocks noGrp="1"/>
          </p:cNvGraphicFramePr>
          <p:nvPr/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5DF51E4-3E92-A5CC-D2CC-9BE60B1200CD}"/>
              </a:ext>
            </a:extLst>
          </p:cNvPr>
          <p:cNvGraphicFramePr>
            <a:graphicFrameLocks noGrp="1"/>
          </p:cNvGraphicFramePr>
          <p:nvPr/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1B86D27-1E67-F657-C347-95C574A13363}"/>
              </a:ext>
            </a:extLst>
          </p:cNvPr>
          <p:cNvGraphicFramePr>
            <a:graphicFrameLocks noGrp="1"/>
          </p:cNvGraphicFramePr>
          <p:nvPr/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1B80F54-03BC-F7DE-0569-AE7B18950BAF}"/>
              </a:ext>
            </a:extLst>
          </p:cNvPr>
          <p:cNvGraphicFramePr>
            <a:graphicFrameLocks noGrp="1"/>
          </p:cNvGraphicFramePr>
          <p:nvPr/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FE81E5C-ED70-C391-6432-28801EAA2B43}"/>
              </a:ext>
            </a:extLst>
          </p:cNvPr>
          <p:cNvGraphicFramePr>
            <a:graphicFrameLocks noGrp="1"/>
          </p:cNvGraphicFramePr>
          <p:nvPr/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AF422D9-B1CA-41F6-0E83-1B7FE4D94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30462"/>
              </p:ext>
            </p:extLst>
          </p:nvPr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31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F9077-6FF7-9607-2E71-423C46D4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04BE0-F37F-5AD1-93C1-578725F694AB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/>
              <a:t>远敌近己占更多</a:t>
            </a:r>
            <a:endParaRPr lang="en-MY" altLang="zh-CN" sz="2800" dirty="0"/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一角二中攻就破</a:t>
            </a:r>
            <a:endParaRPr lang="en-MY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A333F4E-9DE8-8ED3-936D-56F071999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15846"/>
              </p:ext>
            </p:extLst>
          </p:nvPr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C43ACC4-6ADD-5BB1-3217-CA2287A2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76501"/>
              </p:ext>
            </p:extLst>
          </p:nvPr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9E32EA-57BF-9CCF-3578-AB81055D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352331"/>
              </p:ext>
            </p:extLst>
          </p:nvPr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690080D-3BD6-039C-DF27-592D33752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24810"/>
              </p:ext>
            </p:extLst>
          </p:nvPr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5CBA05B-1BE1-FB75-4EB8-3DFC68A33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374212"/>
              </p:ext>
            </p:extLst>
          </p:nvPr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5E0FBB1-1822-E0F6-F912-770624459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3284"/>
              </p:ext>
            </p:extLst>
          </p:nvPr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8E2EA40-701F-A313-EB90-8B495F8E2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205221"/>
              </p:ext>
            </p:extLst>
          </p:nvPr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AA459A6-D141-D439-6763-A048DD990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380310"/>
              </p:ext>
            </p:extLst>
          </p:nvPr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48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inting up with his mouth open&#10;&#10;Description automatically generated">
            <a:extLst>
              <a:ext uri="{FF2B5EF4-FFF2-40B4-BE49-F238E27FC236}">
                <a16:creationId xmlns:a16="http://schemas.microsoft.com/office/drawing/2014/main" id="{496AD6D9-62C5-DA59-8134-5B25BF138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9F500-6A38-FDD1-8354-245A6C16B7A1}"/>
              </a:ext>
            </a:extLst>
          </p:cNvPr>
          <p:cNvSpPr txBox="1"/>
          <p:nvPr/>
        </p:nvSpPr>
        <p:spPr>
          <a:xfrm>
            <a:off x="5539817" y="160254"/>
            <a:ext cx="596088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/>
              <a:t>我刚学会玩</a:t>
            </a:r>
            <a:endParaRPr lang="en-MY" altLang="zh-CN" sz="6600" b="1" dirty="0"/>
          </a:p>
          <a:p>
            <a:pPr algn="ctr"/>
            <a:endParaRPr lang="en-MY" altLang="zh-CN" sz="6600" b="1" dirty="0"/>
          </a:p>
          <a:p>
            <a:pPr algn="ctr"/>
            <a:endParaRPr lang="en-MY" altLang="zh-CN" sz="6600" b="1" dirty="0"/>
          </a:p>
          <a:p>
            <a:pPr algn="ctr"/>
            <a:endParaRPr lang="en-MY" altLang="zh-CN" sz="6600" b="1" dirty="0"/>
          </a:p>
          <a:p>
            <a:pPr algn="ctr"/>
            <a:r>
              <a:rPr lang="en-US" sz="6600" b="1" dirty="0"/>
              <a:t>Tic Tac Toe</a:t>
            </a:r>
            <a:endParaRPr lang="en-MY" altLang="zh-CN" sz="6600" b="1" dirty="0"/>
          </a:p>
          <a:p>
            <a:pPr algn="ctr"/>
            <a:r>
              <a:rPr lang="zh-CN" altLang="en-US" sz="6600" b="1" dirty="0"/>
              <a:t>（井字棋 ）</a:t>
            </a:r>
            <a:endParaRPr lang="en-MY" sz="66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FFF174-1D79-9239-F189-AA44FC26F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5391"/>
              </p:ext>
            </p:extLst>
          </p:nvPr>
        </p:nvGraphicFramePr>
        <p:xfrm>
          <a:off x="7448107" y="1688846"/>
          <a:ext cx="2144304" cy="215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76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1476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1476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1909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200" b="1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200" b="1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200" b="1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19096">
                <a:tc>
                  <a:txBody>
                    <a:bodyPr/>
                    <a:lstStyle/>
                    <a:p>
                      <a:pPr algn="ctr"/>
                      <a:r>
                        <a:rPr lang="en-MY" sz="3200" b="1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200" b="1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200" b="1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19096">
                <a:tc>
                  <a:txBody>
                    <a:bodyPr/>
                    <a:lstStyle/>
                    <a:p>
                      <a:pPr algn="ctr"/>
                      <a:r>
                        <a:rPr lang="en-MY" sz="3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200" b="1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200" b="1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155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B239-61E5-B47B-8CFE-7A42ACC2F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2AB0F38-4ED2-57C6-E1B1-0F4138586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57815"/>
              </p:ext>
            </p:extLst>
          </p:nvPr>
        </p:nvGraphicFramePr>
        <p:xfrm>
          <a:off x="1112366" y="1431797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5E995F9-8DD8-A26F-38A8-48BD38862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406823"/>
              </p:ext>
            </p:extLst>
          </p:nvPr>
        </p:nvGraphicFramePr>
        <p:xfrm>
          <a:off x="3784864" y="1431797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138509A-A39B-8C7A-6E3B-856B2A87B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96964"/>
              </p:ext>
            </p:extLst>
          </p:nvPr>
        </p:nvGraphicFramePr>
        <p:xfrm>
          <a:off x="6457362" y="144169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EF7001B-83C7-76C7-B584-58CA9240A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195110"/>
              </p:ext>
            </p:extLst>
          </p:nvPr>
        </p:nvGraphicFramePr>
        <p:xfrm>
          <a:off x="9129860" y="1431797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0427EE6-4576-A84F-ECFE-23B9FCACB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29592"/>
              </p:ext>
            </p:extLst>
          </p:nvPr>
        </p:nvGraphicFramePr>
        <p:xfrm>
          <a:off x="1112366" y="3469557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D11D298-893E-2C71-F0F1-FB500AB7C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45543"/>
              </p:ext>
            </p:extLst>
          </p:nvPr>
        </p:nvGraphicFramePr>
        <p:xfrm>
          <a:off x="3784864" y="3469557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CD93B0B-B8D6-6EE9-5DD9-5773437A3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29680"/>
              </p:ext>
            </p:extLst>
          </p:nvPr>
        </p:nvGraphicFramePr>
        <p:xfrm>
          <a:off x="6457362" y="347945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8935C1D-FAAE-70C6-2FB8-793A23533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648731"/>
              </p:ext>
            </p:extLst>
          </p:nvPr>
        </p:nvGraphicFramePr>
        <p:xfrm>
          <a:off x="9129860" y="347945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88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72E1D-8B38-1D97-70BE-D31FBAE3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012BC9-29ED-AF30-2D6B-51C3610B6883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/>
              <a:t>防守为主先不慌</a:t>
            </a:r>
            <a:endParaRPr lang="en-MY" altLang="zh-CN" sz="2800" dirty="0"/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一角二中攻就破</a:t>
            </a:r>
            <a:endParaRPr lang="en-MY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80ABD15-95A5-2E25-0385-A0996BE25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44972"/>
              </p:ext>
            </p:extLst>
          </p:nvPr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599C8BE-F520-F0C6-C5EA-12880CB11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489125"/>
              </p:ext>
            </p:extLst>
          </p:nvPr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E3CECAE-3E15-F2E7-0B13-39464E995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891363"/>
              </p:ext>
            </p:extLst>
          </p:nvPr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2B10675-FA62-90B8-67D7-99909A383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82538"/>
              </p:ext>
            </p:extLst>
          </p:nvPr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C73160F-1AC9-9753-8314-6AFBC3DEF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968371"/>
              </p:ext>
            </p:extLst>
          </p:nvPr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DA6A389-D0E5-FF11-4001-FF8BF41E7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43243"/>
              </p:ext>
            </p:extLst>
          </p:nvPr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A65B154-DC0F-B512-124C-E289C3D5F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75734"/>
              </p:ext>
            </p:extLst>
          </p:nvPr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023C2C-C2E9-26BA-2CE7-029DA3EE9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572662"/>
              </p:ext>
            </p:extLst>
          </p:nvPr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54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6E367-AF5E-EF82-BCF8-D8A5D8BC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3D07CC-C088-710B-0B39-2439CF2C85BB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/>
              <a:t>防守为主先不慌</a:t>
            </a:r>
            <a:endParaRPr lang="en-MY" altLang="zh-CN" sz="2800" dirty="0"/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一角二中攻就破</a:t>
            </a:r>
            <a:endParaRPr lang="en-MY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756EA8E-E044-7FC0-9B3F-665B2129863F}"/>
              </a:ext>
            </a:extLst>
          </p:cNvPr>
          <p:cNvGraphicFramePr>
            <a:graphicFrameLocks noGrp="1"/>
          </p:cNvGraphicFramePr>
          <p:nvPr/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DB9835-556F-0431-9595-D844276FDD4E}"/>
              </a:ext>
            </a:extLst>
          </p:cNvPr>
          <p:cNvGraphicFramePr>
            <a:graphicFrameLocks noGrp="1"/>
          </p:cNvGraphicFramePr>
          <p:nvPr/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AF83A2-E768-DA00-DFCC-4256BD3B4E69}"/>
              </a:ext>
            </a:extLst>
          </p:cNvPr>
          <p:cNvGraphicFramePr>
            <a:graphicFrameLocks noGrp="1"/>
          </p:cNvGraphicFramePr>
          <p:nvPr/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57F3173-D411-DAB1-E23B-07BDD0183F36}"/>
              </a:ext>
            </a:extLst>
          </p:cNvPr>
          <p:cNvGraphicFramePr>
            <a:graphicFrameLocks noGrp="1"/>
          </p:cNvGraphicFramePr>
          <p:nvPr/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10B43BB-478A-5164-5F77-B990A3400571}"/>
              </a:ext>
            </a:extLst>
          </p:cNvPr>
          <p:cNvGraphicFramePr>
            <a:graphicFrameLocks noGrp="1"/>
          </p:cNvGraphicFramePr>
          <p:nvPr/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42A95C8-56AC-01D3-0C12-C02B5B1FD703}"/>
              </a:ext>
            </a:extLst>
          </p:cNvPr>
          <p:cNvGraphicFramePr>
            <a:graphicFrameLocks noGrp="1"/>
          </p:cNvGraphicFramePr>
          <p:nvPr/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4189FA9-4578-1822-2A39-2AB533BD58A2}"/>
              </a:ext>
            </a:extLst>
          </p:cNvPr>
          <p:cNvGraphicFramePr>
            <a:graphicFrameLocks noGrp="1"/>
          </p:cNvGraphicFramePr>
          <p:nvPr/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6CE1E8-D725-7104-A01D-A932EAE34168}"/>
              </a:ext>
            </a:extLst>
          </p:cNvPr>
          <p:cNvSpPr txBox="1"/>
          <p:nvPr/>
        </p:nvSpPr>
        <p:spPr>
          <a:xfrm>
            <a:off x="1770735" y="4016032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rgbClr val="FFCCCC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A66BE-4467-706A-3BEE-D5AA1A8211AD}"/>
              </a:ext>
            </a:extLst>
          </p:cNvPr>
          <p:cNvSpPr txBox="1"/>
          <p:nvPr/>
        </p:nvSpPr>
        <p:spPr>
          <a:xfrm>
            <a:off x="4443232" y="4025928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rgbClr val="FFCCCC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1331F-7B47-A463-8801-6FF1D6DBB633}"/>
              </a:ext>
            </a:extLst>
          </p:cNvPr>
          <p:cNvSpPr txBox="1"/>
          <p:nvPr/>
        </p:nvSpPr>
        <p:spPr>
          <a:xfrm>
            <a:off x="7115729" y="4025928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rgbClr val="FFCCCC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35740-BFA4-E1DA-4028-0B74CDBFF0EB}"/>
              </a:ext>
            </a:extLst>
          </p:cNvPr>
          <p:cNvSpPr txBox="1"/>
          <p:nvPr/>
        </p:nvSpPr>
        <p:spPr>
          <a:xfrm>
            <a:off x="9788228" y="4025927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rgbClr val="FFCCCC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FA245-05CD-BDB1-B32E-B3B37FEBB72D}"/>
              </a:ext>
            </a:extLst>
          </p:cNvPr>
          <p:cNvSpPr txBox="1"/>
          <p:nvPr/>
        </p:nvSpPr>
        <p:spPr>
          <a:xfrm>
            <a:off x="1150760" y="5435887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rgbClr val="FFCCCC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3AB6B-87BE-E4C4-B510-C8F6F1BF471E}"/>
              </a:ext>
            </a:extLst>
          </p:cNvPr>
          <p:cNvSpPr txBox="1"/>
          <p:nvPr/>
        </p:nvSpPr>
        <p:spPr>
          <a:xfrm>
            <a:off x="3823191" y="5435887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rgbClr val="FFCCCC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6878-5DB3-C250-5665-63F3AE7252C8}"/>
              </a:ext>
            </a:extLst>
          </p:cNvPr>
          <p:cNvSpPr txBox="1"/>
          <p:nvPr/>
        </p:nvSpPr>
        <p:spPr>
          <a:xfrm>
            <a:off x="6484822" y="5434591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rgbClr val="FFCCCC"/>
                </a:solidFill>
              </a:rPr>
              <a:t>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98FD05-49B7-F287-BF81-C7679C2BE0D8}"/>
              </a:ext>
            </a:extLst>
          </p:cNvPr>
          <p:cNvCxnSpPr/>
          <p:nvPr/>
        </p:nvCxnSpPr>
        <p:spPr>
          <a:xfrm>
            <a:off x="1247775" y="4339197"/>
            <a:ext cx="15335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3DA5D1-957A-D139-3EF1-B825B61D8234}"/>
              </a:ext>
            </a:extLst>
          </p:cNvPr>
          <p:cNvCxnSpPr/>
          <p:nvPr/>
        </p:nvCxnSpPr>
        <p:spPr>
          <a:xfrm>
            <a:off x="3941926" y="4349092"/>
            <a:ext cx="15335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A47FB8-3BB7-FF86-EBDD-946693EE89E4}"/>
              </a:ext>
            </a:extLst>
          </p:cNvPr>
          <p:cNvCxnSpPr/>
          <p:nvPr/>
        </p:nvCxnSpPr>
        <p:spPr>
          <a:xfrm>
            <a:off x="6614423" y="4349092"/>
            <a:ext cx="15335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870FB9-668D-63A2-BABD-FBB0FD14D3BD}"/>
              </a:ext>
            </a:extLst>
          </p:cNvPr>
          <p:cNvCxnSpPr/>
          <p:nvPr/>
        </p:nvCxnSpPr>
        <p:spPr>
          <a:xfrm>
            <a:off x="9286922" y="4363939"/>
            <a:ext cx="153352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66444F-085C-A021-C0C1-305890A65BA0}"/>
              </a:ext>
            </a:extLst>
          </p:cNvPr>
          <p:cNvCxnSpPr>
            <a:cxnSpLocks/>
          </p:cNvCxnSpPr>
          <p:nvPr/>
        </p:nvCxnSpPr>
        <p:spPr>
          <a:xfrm>
            <a:off x="1416217" y="4961614"/>
            <a:ext cx="0" cy="15820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615CF2-6F0A-C27D-65DC-FAA41D3D665B}"/>
              </a:ext>
            </a:extLst>
          </p:cNvPr>
          <p:cNvCxnSpPr>
            <a:cxnSpLocks/>
          </p:cNvCxnSpPr>
          <p:nvPr/>
        </p:nvCxnSpPr>
        <p:spPr>
          <a:xfrm>
            <a:off x="4088648" y="4966725"/>
            <a:ext cx="0" cy="15820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C1030A-2A00-74D9-649F-0D0626BC8D39}"/>
              </a:ext>
            </a:extLst>
          </p:cNvPr>
          <p:cNvCxnSpPr>
            <a:cxnSpLocks/>
          </p:cNvCxnSpPr>
          <p:nvPr/>
        </p:nvCxnSpPr>
        <p:spPr>
          <a:xfrm>
            <a:off x="6750279" y="4966724"/>
            <a:ext cx="0" cy="15820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211C47F-B918-E26F-15B7-D6BEF405D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09784"/>
              </p:ext>
            </p:extLst>
          </p:nvPr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77E2F51-4BBB-3313-6BC2-36EE6F99FDEA}"/>
              </a:ext>
            </a:extLst>
          </p:cNvPr>
          <p:cNvSpPr txBox="1"/>
          <p:nvPr/>
        </p:nvSpPr>
        <p:spPr>
          <a:xfrm>
            <a:off x="9153092" y="5434591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rgbClr val="FFCCCC"/>
                </a:solidFill>
              </a:rPr>
              <a:t>X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59B96F-F2C7-A836-7452-47863D51884E}"/>
              </a:ext>
            </a:extLst>
          </p:cNvPr>
          <p:cNvCxnSpPr>
            <a:cxnSpLocks/>
          </p:cNvCxnSpPr>
          <p:nvPr/>
        </p:nvCxnSpPr>
        <p:spPr>
          <a:xfrm>
            <a:off x="9418549" y="4966724"/>
            <a:ext cx="0" cy="15820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29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BE2B-113D-17FF-5167-570B5AE64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05ADF-1905-A8CF-8BFD-D71EEACA9E33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CCCC"/>
                </a:solidFill>
              </a:rPr>
              <a:t>一角</a:t>
            </a:r>
            <a:r>
              <a:rPr lang="zh-CN" altLang="en-US" sz="2800" dirty="0">
                <a:solidFill>
                  <a:srgbClr val="99FF99"/>
                </a:solidFill>
              </a:rPr>
              <a:t>二中</a:t>
            </a:r>
            <a:r>
              <a:rPr lang="zh-CN" altLang="en-US" sz="2800" dirty="0"/>
              <a:t>攻就破</a:t>
            </a:r>
            <a:endParaRPr lang="en-MY" sz="28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97D25A4-EAAD-656D-0D66-662773A34E85}"/>
              </a:ext>
            </a:extLst>
          </p:cNvPr>
          <p:cNvGraphicFramePr>
            <a:graphicFrameLocks noGrp="1"/>
          </p:cNvGraphicFramePr>
          <p:nvPr/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E80E158-6780-D418-66E1-52BFEF622440}"/>
              </a:ext>
            </a:extLst>
          </p:cNvPr>
          <p:cNvGraphicFramePr>
            <a:graphicFrameLocks noGrp="1"/>
          </p:cNvGraphicFramePr>
          <p:nvPr/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85E8A11-7818-AFF5-1CA6-6B023C719C60}"/>
              </a:ext>
            </a:extLst>
          </p:cNvPr>
          <p:cNvGraphicFramePr>
            <a:graphicFrameLocks noGrp="1"/>
          </p:cNvGraphicFramePr>
          <p:nvPr/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D8DBF11-6803-497C-AADF-285BE925D64E}"/>
              </a:ext>
            </a:extLst>
          </p:cNvPr>
          <p:cNvGraphicFramePr>
            <a:graphicFrameLocks noGrp="1"/>
          </p:cNvGraphicFramePr>
          <p:nvPr/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D8CD10F-0351-8ECF-7B9C-9F096FDCC223}"/>
              </a:ext>
            </a:extLst>
          </p:cNvPr>
          <p:cNvGraphicFramePr>
            <a:graphicFrameLocks noGrp="1"/>
          </p:cNvGraphicFramePr>
          <p:nvPr/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0A20546-2946-1DDC-0690-58643E89C084}"/>
              </a:ext>
            </a:extLst>
          </p:cNvPr>
          <p:cNvGraphicFramePr>
            <a:graphicFrameLocks noGrp="1"/>
          </p:cNvGraphicFramePr>
          <p:nvPr/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EB1FB62-9298-B3FE-DEE5-50583F898D86}"/>
              </a:ext>
            </a:extLst>
          </p:cNvPr>
          <p:cNvGraphicFramePr>
            <a:graphicFrameLocks noGrp="1"/>
          </p:cNvGraphicFramePr>
          <p:nvPr/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17EB13-5F36-6E28-1BEF-B8CA225921B1}"/>
              </a:ext>
            </a:extLst>
          </p:cNvPr>
          <p:cNvGraphicFramePr>
            <a:graphicFrameLocks noGrp="1"/>
          </p:cNvGraphicFramePr>
          <p:nvPr/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4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8F040-9F00-03A3-1C60-572FB98C4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00C9DD-7408-D6B3-E995-B12664ACE581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CCCC"/>
                </a:solidFill>
              </a:rPr>
              <a:t>一角</a:t>
            </a:r>
            <a:r>
              <a:rPr lang="zh-CN" altLang="en-US" sz="2800" dirty="0">
                <a:solidFill>
                  <a:srgbClr val="99FF99"/>
                </a:solidFill>
              </a:rPr>
              <a:t>二中</a:t>
            </a:r>
            <a:r>
              <a:rPr lang="zh-CN" altLang="en-US" sz="2800" dirty="0"/>
              <a:t>攻就破</a:t>
            </a:r>
            <a:endParaRPr lang="en-MY" sz="28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66A8162-4B14-27E8-2F7C-FCF534FE5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91511"/>
              </p:ext>
            </p:extLst>
          </p:nvPr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highlight>
                          <a:srgbClr val="99FF99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B6F0F64-FCEA-41CE-2A91-704FDE27B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518084"/>
              </p:ext>
            </p:extLst>
          </p:nvPr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2D22DB1-BFDB-1B5D-57D0-7D63AF184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723328"/>
              </p:ext>
            </p:extLst>
          </p:nvPr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99FF9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13FACAD-6148-963F-2018-D569EC573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201319"/>
              </p:ext>
            </p:extLst>
          </p:nvPr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DEB8050-8A6F-7047-83A8-0BB42BF5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854287"/>
              </p:ext>
            </p:extLst>
          </p:nvPr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AE163C4-7E79-679A-CD45-D4255C35B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108790"/>
              </p:ext>
            </p:extLst>
          </p:nvPr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05D4ADC-AADF-3ADA-C55D-E03EF1A3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403429"/>
              </p:ext>
            </p:extLst>
          </p:nvPr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rgbClr val="99FF9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A91DCC-ADE2-DC84-F4A4-FBC35526C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558995"/>
              </p:ext>
            </p:extLst>
          </p:nvPr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14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20774-8BD3-0422-0252-AB7DA7F94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0193CC-0EFB-5D13-C4E0-32D3127C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98110CE-544E-A324-D0AE-F9A35B684889}"/>
              </a:ext>
            </a:extLst>
          </p:cNvPr>
          <p:cNvGraphicFramePr>
            <a:graphicFrameLocks noGrp="1"/>
          </p:cNvGraphicFramePr>
          <p:nvPr/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029438E-566B-5A9D-F591-A7C0FDCC191B}"/>
              </a:ext>
            </a:extLst>
          </p:cNvPr>
          <p:cNvSpPr txBox="1"/>
          <p:nvPr/>
        </p:nvSpPr>
        <p:spPr>
          <a:xfrm>
            <a:off x="4152900" y="158005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9 x 8 </a:t>
            </a:r>
          </a:p>
        </p:txBody>
      </p:sp>
    </p:spTree>
    <p:extLst>
      <p:ext uri="{BB962C8B-B14F-4D97-AF65-F5344CB8AC3E}">
        <p14:creationId xmlns:p14="http://schemas.microsoft.com/office/powerpoint/2010/main" val="424910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B9E1-F000-D51E-8D46-9AB0C67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C2E25C-6FC7-25AA-2408-12C86811C06D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CCCC"/>
                </a:solidFill>
              </a:rPr>
              <a:t>一角</a:t>
            </a:r>
            <a:r>
              <a:rPr lang="zh-CN" altLang="en-US" sz="2800" dirty="0">
                <a:solidFill>
                  <a:srgbClr val="99FF99"/>
                </a:solidFill>
              </a:rPr>
              <a:t>二中</a:t>
            </a:r>
            <a:r>
              <a:rPr lang="zh-CN" altLang="en-US" sz="2800" dirty="0"/>
              <a:t>攻就破</a:t>
            </a:r>
            <a:endParaRPr lang="en-MY" sz="28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6DDF184-D840-ACFD-D5D7-1CC361481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42935"/>
              </p:ext>
            </p:extLst>
          </p:nvPr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highlight>
                          <a:srgbClr val="99FF99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4BD320E-397E-92B2-B2DE-A709D9EEF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396253"/>
              </p:ext>
            </p:extLst>
          </p:nvPr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9832B0C-C374-B855-3C20-77464AB9B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66697"/>
              </p:ext>
            </p:extLst>
          </p:nvPr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283C8B0-DD75-D8D8-4C9A-C589B1A02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460502"/>
              </p:ext>
            </p:extLst>
          </p:nvPr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A7E6F49-BECB-6624-2BEB-6DA47F90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08325"/>
              </p:ext>
            </p:extLst>
          </p:nvPr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D546E2C-D515-3519-C6D5-1A5C52880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7792"/>
              </p:ext>
            </p:extLst>
          </p:nvPr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82776D2-AD23-CE57-5FD5-00F098749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413720"/>
              </p:ext>
            </p:extLst>
          </p:nvPr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4CFF4-D9D0-9CAC-839D-CCE52D986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427447"/>
              </p:ext>
            </p:extLst>
          </p:nvPr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81FC-2C57-59CC-88FF-0FA5890D9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E410E-CA5D-A3EE-5EFC-3A3E8811FE7A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CCCC"/>
                </a:solidFill>
              </a:rPr>
              <a:t>一角</a:t>
            </a:r>
            <a:r>
              <a:rPr lang="zh-CN" altLang="en-US" sz="2800" dirty="0">
                <a:solidFill>
                  <a:srgbClr val="99FF99"/>
                </a:solidFill>
              </a:rPr>
              <a:t>二中</a:t>
            </a:r>
            <a:r>
              <a:rPr lang="zh-CN" altLang="en-US" sz="2800" dirty="0"/>
              <a:t>攻就破</a:t>
            </a:r>
            <a:endParaRPr lang="en-MY" sz="28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1CA8E8-F0D0-3B45-3F13-CE793B0A0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77736"/>
              </p:ext>
            </p:extLst>
          </p:nvPr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13EE372-0E63-54C2-5E6C-941DF3E84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550914"/>
              </p:ext>
            </p:extLst>
          </p:nvPr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39430DB-9E57-3CB9-681B-4B127D8E9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57179"/>
              </p:ext>
            </p:extLst>
          </p:nvPr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BA66359-91D1-8266-001C-264B483EB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25040"/>
              </p:ext>
            </p:extLst>
          </p:nvPr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D164A92-B382-1921-4D08-4D29987BA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76283"/>
              </p:ext>
            </p:extLst>
          </p:nvPr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8F833BD-1225-0E99-265C-0BD29EF5F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36827"/>
              </p:ext>
            </p:extLst>
          </p:nvPr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B3E4C55-B4CE-FD7A-B743-D9BBDFA49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60274"/>
              </p:ext>
            </p:extLst>
          </p:nvPr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F37F0B-66A0-C412-BDCD-B01735669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869176"/>
              </p:ext>
            </p:extLst>
          </p:nvPr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67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369B5-F51E-9729-1BE3-FECCE3D5F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D575C1-6E68-86C1-9648-8A7EA69C8307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CCCC"/>
                </a:solidFill>
              </a:rPr>
              <a:t>一角</a:t>
            </a:r>
            <a:r>
              <a:rPr lang="zh-CN" altLang="en-US" sz="2800" dirty="0">
                <a:solidFill>
                  <a:srgbClr val="99FF99"/>
                </a:solidFill>
              </a:rPr>
              <a:t>二中</a:t>
            </a:r>
            <a:r>
              <a:rPr lang="zh-CN" altLang="en-US" sz="2800" dirty="0"/>
              <a:t>攻就破</a:t>
            </a:r>
            <a:endParaRPr lang="en-MY" sz="28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EDD82A7-32D1-FB5A-4DC4-9BED0192340A}"/>
              </a:ext>
            </a:extLst>
          </p:cNvPr>
          <p:cNvGraphicFramePr>
            <a:graphicFrameLocks noGrp="1"/>
          </p:cNvGraphicFramePr>
          <p:nvPr/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A1DBA3A-EE3C-FB5F-CF61-F5C29F06231A}"/>
              </a:ext>
            </a:extLst>
          </p:cNvPr>
          <p:cNvGraphicFramePr>
            <a:graphicFrameLocks noGrp="1"/>
          </p:cNvGraphicFramePr>
          <p:nvPr/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B167518-3F23-BA67-8DEA-2D7E56894734}"/>
              </a:ext>
            </a:extLst>
          </p:cNvPr>
          <p:cNvGraphicFramePr>
            <a:graphicFrameLocks noGrp="1"/>
          </p:cNvGraphicFramePr>
          <p:nvPr/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BEBD3BC-DC62-E6EA-8B26-4A9097321303}"/>
              </a:ext>
            </a:extLst>
          </p:cNvPr>
          <p:cNvGraphicFramePr>
            <a:graphicFrameLocks noGrp="1"/>
          </p:cNvGraphicFramePr>
          <p:nvPr/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47E6DED-424B-D2D8-C3B9-41C9E9E02574}"/>
              </a:ext>
            </a:extLst>
          </p:cNvPr>
          <p:cNvGraphicFramePr>
            <a:graphicFrameLocks noGrp="1"/>
          </p:cNvGraphicFramePr>
          <p:nvPr/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21BF79C-E964-5A83-DEBC-D8EE075F4B8E}"/>
              </a:ext>
            </a:extLst>
          </p:cNvPr>
          <p:cNvGraphicFramePr>
            <a:graphicFrameLocks noGrp="1"/>
          </p:cNvGraphicFramePr>
          <p:nvPr/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4A5C2F8-B4AE-CC2F-FE04-1EFB7659FC1E}"/>
              </a:ext>
            </a:extLst>
          </p:cNvPr>
          <p:cNvGraphicFramePr>
            <a:graphicFrameLocks noGrp="1"/>
          </p:cNvGraphicFramePr>
          <p:nvPr/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3776E1-13B9-E0C6-10A5-0817BB7FF3B0}"/>
              </a:ext>
            </a:extLst>
          </p:cNvPr>
          <p:cNvGraphicFramePr>
            <a:graphicFrameLocks noGrp="1"/>
          </p:cNvGraphicFramePr>
          <p:nvPr/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9AF3280-2CE4-445A-A5D1-79C033DAEF2B}"/>
              </a:ext>
            </a:extLst>
          </p:cNvPr>
          <p:cNvSpPr/>
          <p:nvPr/>
        </p:nvSpPr>
        <p:spPr>
          <a:xfrm rot="2817557">
            <a:off x="4535086" y="2520597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4E8C6-3A48-5B38-1879-1E73CAC4AA1F}"/>
              </a:ext>
            </a:extLst>
          </p:cNvPr>
          <p:cNvSpPr/>
          <p:nvPr/>
        </p:nvSpPr>
        <p:spPr>
          <a:xfrm rot="2752600">
            <a:off x="1874956" y="2507364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2B3AE-2741-B426-5B42-4DF669011C99}"/>
              </a:ext>
            </a:extLst>
          </p:cNvPr>
          <p:cNvSpPr/>
          <p:nvPr/>
        </p:nvSpPr>
        <p:spPr>
          <a:xfrm>
            <a:off x="5162947" y="2876072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E7D3D-2C8F-70BE-96F8-590B735E84EF}"/>
              </a:ext>
            </a:extLst>
          </p:cNvPr>
          <p:cNvSpPr/>
          <p:nvPr/>
        </p:nvSpPr>
        <p:spPr>
          <a:xfrm rot="2817557">
            <a:off x="7202366" y="2577557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F621F7-290F-DFBC-10F6-9A50C42B2526}"/>
              </a:ext>
            </a:extLst>
          </p:cNvPr>
          <p:cNvSpPr/>
          <p:nvPr/>
        </p:nvSpPr>
        <p:spPr>
          <a:xfrm rot="18782443" flipH="1">
            <a:off x="7204974" y="2606037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90F4BA-BC78-26C5-2337-55D5A61F92BD}"/>
              </a:ext>
            </a:extLst>
          </p:cNvPr>
          <p:cNvSpPr/>
          <p:nvPr/>
        </p:nvSpPr>
        <p:spPr>
          <a:xfrm rot="18782443" flipH="1">
            <a:off x="9880081" y="2606038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D31C85-D092-AFA6-A952-149AAC60FF2E}"/>
              </a:ext>
            </a:extLst>
          </p:cNvPr>
          <p:cNvSpPr/>
          <p:nvPr/>
        </p:nvSpPr>
        <p:spPr>
          <a:xfrm>
            <a:off x="9239647" y="2885968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546A12-38F6-A9EF-40A8-3C4E01344027}"/>
              </a:ext>
            </a:extLst>
          </p:cNvPr>
          <p:cNvSpPr/>
          <p:nvPr/>
        </p:nvSpPr>
        <p:spPr>
          <a:xfrm rot="2752600">
            <a:off x="4517500" y="4615316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AC1B10-3E35-AE2C-77BF-E1EF226FA103}"/>
              </a:ext>
            </a:extLst>
          </p:cNvPr>
          <p:cNvSpPr/>
          <p:nvPr/>
        </p:nvSpPr>
        <p:spPr>
          <a:xfrm rot="5400000">
            <a:off x="4488135" y="4287566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5E382F-77AF-5C6D-557B-F789CB1498CA}"/>
              </a:ext>
            </a:extLst>
          </p:cNvPr>
          <p:cNvSpPr/>
          <p:nvPr/>
        </p:nvSpPr>
        <p:spPr>
          <a:xfrm rot="2817557">
            <a:off x="7199758" y="4600070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5EE678-304A-5333-62FA-DB058C314A8F}"/>
              </a:ext>
            </a:extLst>
          </p:cNvPr>
          <p:cNvSpPr/>
          <p:nvPr/>
        </p:nvSpPr>
        <p:spPr>
          <a:xfrm rot="18782443" flipH="1">
            <a:off x="7202366" y="4628550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4B9B0-5C2E-FB9F-8D7B-53F7F17C700F}"/>
              </a:ext>
            </a:extLst>
          </p:cNvPr>
          <p:cNvSpPr/>
          <p:nvPr/>
        </p:nvSpPr>
        <p:spPr>
          <a:xfrm rot="18782443" flipH="1">
            <a:off x="9880081" y="4600070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2B2907-D1E5-D590-411E-D30669FDCDBD}"/>
              </a:ext>
            </a:extLst>
          </p:cNvPr>
          <p:cNvSpPr/>
          <p:nvPr/>
        </p:nvSpPr>
        <p:spPr>
          <a:xfrm rot="5400000">
            <a:off x="9889606" y="5567571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1EF63-1084-58D1-0B6E-07E7FC55CB06}"/>
              </a:ext>
            </a:extLst>
          </p:cNvPr>
          <p:cNvSpPr/>
          <p:nvPr/>
        </p:nvSpPr>
        <p:spPr>
          <a:xfrm rot="18782443" flipH="1">
            <a:off x="1862587" y="2577557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31FCA0-BDB5-280C-3D41-FE7BB7599C93}"/>
              </a:ext>
            </a:extLst>
          </p:cNvPr>
          <p:cNvSpPr/>
          <p:nvPr/>
        </p:nvSpPr>
        <p:spPr>
          <a:xfrm rot="2752600">
            <a:off x="1861916" y="4571593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9EBCDE-E443-BADD-56C5-61BECD14C393}"/>
              </a:ext>
            </a:extLst>
          </p:cNvPr>
          <p:cNvSpPr/>
          <p:nvPr/>
        </p:nvSpPr>
        <p:spPr>
          <a:xfrm rot="18782443" flipH="1">
            <a:off x="1849547" y="4641786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836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BBA1D-36AA-CC7C-89EE-88115D90D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E9AE9A-B938-204F-C6FB-01048FDE4A71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/>
              <a:t>一角二中攻就破</a:t>
            </a:r>
            <a:endParaRPr lang="en-MY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5BC8BF7-58EE-FB29-2ED5-99982FCD6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84984"/>
              </p:ext>
            </p:extLst>
          </p:nvPr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F6FFD74-2475-6A8B-2399-D82E3A753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639510"/>
              </p:ext>
            </p:extLst>
          </p:nvPr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494CB62-8B22-AEBF-8B64-07B2337B7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04146"/>
              </p:ext>
            </p:extLst>
          </p:nvPr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DB6BD0D-B729-261A-529A-B8F288632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30679"/>
              </p:ext>
            </p:extLst>
          </p:nvPr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11DCA4F-C637-1C9A-9CE2-515CFBAA0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381883"/>
              </p:ext>
            </p:extLst>
          </p:nvPr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8E8D52-77BE-A290-C10E-D1EB7175A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2497"/>
              </p:ext>
            </p:extLst>
          </p:nvPr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58AC251-2BB6-8667-6F50-4EA7ADD8860A}"/>
              </a:ext>
            </a:extLst>
          </p:cNvPr>
          <p:cNvSpPr/>
          <p:nvPr/>
        </p:nvSpPr>
        <p:spPr>
          <a:xfrm>
            <a:off x="5162947" y="2876072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6263A-ED10-D158-6002-B03C593D05E0}"/>
              </a:ext>
            </a:extLst>
          </p:cNvPr>
          <p:cNvSpPr/>
          <p:nvPr/>
        </p:nvSpPr>
        <p:spPr>
          <a:xfrm rot="18782443" flipH="1">
            <a:off x="7204974" y="2606037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ECB32-DF3B-0DF9-2615-1F3CB8ECCD6A}"/>
              </a:ext>
            </a:extLst>
          </p:cNvPr>
          <p:cNvSpPr/>
          <p:nvPr/>
        </p:nvSpPr>
        <p:spPr>
          <a:xfrm>
            <a:off x="9239647" y="2885968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B62C44-5412-9C74-6A46-A6F47DCFE951}"/>
              </a:ext>
            </a:extLst>
          </p:cNvPr>
          <p:cNvSpPr/>
          <p:nvPr/>
        </p:nvSpPr>
        <p:spPr>
          <a:xfrm rot="2752600">
            <a:off x="4517500" y="4615316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3DBB2-FD39-1432-715D-8EB1C2981ABE}"/>
              </a:ext>
            </a:extLst>
          </p:cNvPr>
          <p:cNvSpPr/>
          <p:nvPr/>
        </p:nvSpPr>
        <p:spPr>
          <a:xfrm rot="18782443" flipH="1">
            <a:off x="7202366" y="4628550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7C828E-0DFB-95A8-9D22-B8F7424B47C1}"/>
              </a:ext>
            </a:extLst>
          </p:cNvPr>
          <p:cNvSpPr/>
          <p:nvPr/>
        </p:nvSpPr>
        <p:spPr>
          <a:xfrm rot="18782443" flipH="1">
            <a:off x="9880081" y="4600070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15AC9E3-5E36-8578-B9C9-CDF40C3BB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05808"/>
              </p:ext>
            </p:extLst>
          </p:nvPr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02472B0-EEB8-D023-3BF0-098318091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05493"/>
              </p:ext>
            </p:extLst>
          </p:nvPr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97772F0-A32E-070B-63E8-6F4EB1F980C3}"/>
              </a:ext>
            </a:extLst>
          </p:cNvPr>
          <p:cNvSpPr/>
          <p:nvPr/>
        </p:nvSpPr>
        <p:spPr>
          <a:xfrm rot="2752600">
            <a:off x="1874956" y="2507364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74DFC-A515-BECA-4BB4-EF9E628D51C8}"/>
              </a:ext>
            </a:extLst>
          </p:cNvPr>
          <p:cNvSpPr/>
          <p:nvPr/>
        </p:nvSpPr>
        <p:spPr>
          <a:xfrm rot="18782443" flipH="1">
            <a:off x="1849547" y="4641786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618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6E58F-FD01-20A2-C144-70759183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997490-E847-6945-A508-9E47C7F5ABF7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开局先占一角落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远敌近己占更多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防守为主先不慌</a:t>
            </a:r>
            <a:endParaRPr lang="en-MY" altLang="zh-CN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800" dirty="0"/>
              <a:t>一角二中攻就破</a:t>
            </a:r>
            <a:endParaRPr lang="en-MY" sz="28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4813814-810E-6038-4E15-71834C139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44050"/>
              </p:ext>
            </p:extLst>
          </p:nvPr>
        </p:nvGraphicFramePr>
        <p:xfrm>
          <a:off x="3756583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6C5A583-EFC0-D6D4-907D-B52A42EE5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22858"/>
              </p:ext>
            </p:extLst>
          </p:nvPr>
        </p:nvGraphicFramePr>
        <p:xfrm>
          <a:off x="6429081" y="275201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209288F-A61D-9258-A8DE-AE1BBB642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996392"/>
              </p:ext>
            </p:extLst>
          </p:nvPr>
        </p:nvGraphicFramePr>
        <p:xfrm>
          <a:off x="9101579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A59AF5C-5F89-2F1B-85EE-4C26F498E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60527"/>
              </p:ext>
            </p:extLst>
          </p:nvPr>
        </p:nvGraphicFramePr>
        <p:xfrm>
          <a:off x="3756583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27F0B01-7661-074B-88BC-0D4EE2E3E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14584"/>
              </p:ext>
            </p:extLst>
          </p:nvPr>
        </p:nvGraphicFramePr>
        <p:xfrm>
          <a:off x="6429081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62EC91-5714-5EDE-6BBC-9D3A6A37C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401010"/>
              </p:ext>
            </p:extLst>
          </p:nvPr>
        </p:nvGraphicFramePr>
        <p:xfrm>
          <a:off x="9101579" y="4789779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3511F73-D646-E487-CAAF-540F3A12674B}"/>
              </a:ext>
            </a:extLst>
          </p:cNvPr>
          <p:cNvSpPr/>
          <p:nvPr/>
        </p:nvSpPr>
        <p:spPr>
          <a:xfrm rot="18782443" flipH="1">
            <a:off x="9880081" y="4600070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74062-3773-F2B1-90B1-6D548664EA8E}"/>
              </a:ext>
            </a:extLst>
          </p:cNvPr>
          <p:cNvSpPr/>
          <p:nvPr/>
        </p:nvSpPr>
        <p:spPr>
          <a:xfrm>
            <a:off x="5162947" y="2876072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219B-1118-92AC-17F3-38BC2DF8274A}"/>
              </a:ext>
            </a:extLst>
          </p:cNvPr>
          <p:cNvSpPr/>
          <p:nvPr/>
        </p:nvSpPr>
        <p:spPr>
          <a:xfrm rot="18782443" flipH="1">
            <a:off x="7204974" y="2606037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8086F9-501B-8963-CE43-96055F65F228}"/>
              </a:ext>
            </a:extLst>
          </p:cNvPr>
          <p:cNvSpPr/>
          <p:nvPr/>
        </p:nvSpPr>
        <p:spPr>
          <a:xfrm>
            <a:off x="9239647" y="2885968"/>
            <a:ext cx="352425" cy="16523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389F3-905F-E17F-A63F-C0DEB1724476}"/>
              </a:ext>
            </a:extLst>
          </p:cNvPr>
          <p:cNvSpPr/>
          <p:nvPr/>
        </p:nvSpPr>
        <p:spPr>
          <a:xfrm rot="2752600">
            <a:off x="4517500" y="4615316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F284A-BC4B-7DED-BEC8-AE5340247A62}"/>
              </a:ext>
            </a:extLst>
          </p:cNvPr>
          <p:cNvSpPr/>
          <p:nvPr/>
        </p:nvSpPr>
        <p:spPr>
          <a:xfrm rot="18782443" flipH="1">
            <a:off x="7202366" y="4628550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5A67F8C-1CA5-E30E-442E-658AC27F1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053977"/>
              </p:ext>
            </p:extLst>
          </p:nvPr>
        </p:nvGraphicFramePr>
        <p:xfrm>
          <a:off x="1084085" y="274212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D88728-F2BD-85D6-DD32-9CF4AEA1D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99662"/>
              </p:ext>
            </p:extLst>
          </p:nvPr>
        </p:nvGraphicFramePr>
        <p:xfrm>
          <a:off x="1084085" y="4779883"/>
          <a:ext cx="19042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8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634738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0529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05294">
                <a:tc>
                  <a:txBody>
                    <a:bodyPr/>
                    <a:lstStyle/>
                    <a:p>
                      <a:pPr algn="ctr"/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D8D87F8-4668-D25F-0915-E213B742FCE9}"/>
              </a:ext>
            </a:extLst>
          </p:cNvPr>
          <p:cNvSpPr/>
          <p:nvPr/>
        </p:nvSpPr>
        <p:spPr>
          <a:xfrm rot="2752600">
            <a:off x="1874956" y="2507364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2B6566-3796-5F58-0E83-54B4B3FDA96D}"/>
              </a:ext>
            </a:extLst>
          </p:cNvPr>
          <p:cNvSpPr/>
          <p:nvPr/>
        </p:nvSpPr>
        <p:spPr>
          <a:xfrm rot="18782443" flipH="1">
            <a:off x="1849547" y="4641786"/>
            <a:ext cx="352425" cy="226916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9656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10D83-8012-A89E-3D41-1759157A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6957-D097-ED75-AE04-A7ED9DF7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9362"/>
            <a:ext cx="10353762" cy="1819275"/>
          </a:xfrm>
        </p:spPr>
        <p:txBody>
          <a:bodyPr>
            <a:noAutofit/>
          </a:bodyPr>
          <a:lstStyle/>
          <a:p>
            <a:r>
              <a:rPr lang="zh-CN" altLang="en-US" sz="9600" dirty="0"/>
              <a:t>如果对方后选中间</a:t>
            </a:r>
            <a:endParaRPr lang="en-MY" sz="9600" dirty="0"/>
          </a:p>
        </p:txBody>
      </p:sp>
    </p:spTree>
    <p:extLst>
      <p:ext uri="{BB962C8B-B14F-4D97-AF65-F5344CB8AC3E}">
        <p14:creationId xmlns:p14="http://schemas.microsoft.com/office/powerpoint/2010/main" val="387175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0B35-2C02-BD26-8FA5-09DE9B67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如果对方后选中间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A33D9F-AB25-CD77-1951-8233C6795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95235"/>
              </p:ext>
            </p:extLst>
          </p:nvPr>
        </p:nvGraphicFramePr>
        <p:xfrm>
          <a:off x="3070449" y="1657350"/>
          <a:ext cx="6051102" cy="485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3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90F9-C773-12EF-BD2F-72067A3ED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8D03-E8F5-1463-D28E-591577CE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如果对方后选中间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E621C-A1D9-95CC-E1BE-752B020EC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17444"/>
              </p:ext>
            </p:extLst>
          </p:nvPr>
        </p:nvGraphicFramePr>
        <p:xfrm>
          <a:off x="3070449" y="1657350"/>
          <a:ext cx="6051102" cy="485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3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33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00E-BE39-F1C3-B16A-0D924F3F7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DDEE-F89D-454E-9AE5-6A895EC3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如果对方后选中间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DF0EAA-7B62-F3BC-69C8-273C4946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827715"/>
              </p:ext>
            </p:extLst>
          </p:nvPr>
        </p:nvGraphicFramePr>
        <p:xfrm>
          <a:off x="3070449" y="1657350"/>
          <a:ext cx="6051102" cy="485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3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54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F4785-5ACA-9117-1413-591D38D9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0894-33B3-35FD-BFFC-4E526FF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如果对方后选中间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A9A8B2-A56A-5D6B-8B72-C0690307E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874063"/>
              </p:ext>
            </p:extLst>
          </p:nvPr>
        </p:nvGraphicFramePr>
        <p:xfrm>
          <a:off x="3070449" y="1657350"/>
          <a:ext cx="6051102" cy="485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3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64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4178D-831D-9536-4C37-E8EF0330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0D6E45-071B-EDB1-FA1B-21E0B79A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D35E7A1-2341-C86A-B490-F97EE6D22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7671"/>
              </p:ext>
            </p:extLst>
          </p:nvPr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78C6A78-13A6-C974-6751-7EC956BE58F8}"/>
              </a:ext>
            </a:extLst>
          </p:cNvPr>
          <p:cNvSpPr txBox="1"/>
          <p:nvPr/>
        </p:nvSpPr>
        <p:spPr>
          <a:xfrm>
            <a:off x="4152900" y="158005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9 x 8 x 7 </a:t>
            </a:r>
          </a:p>
        </p:txBody>
      </p:sp>
    </p:spTree>
    <p:extLst>
      <p:ext uri="{BB962C8B-B14F-4D97-AF65-F5344CB8AC3E}">
        <p14:creationId xmlns:p14="http://schemas.microsoft.com/office/powerpoint/2010/main" val="331788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90EC7-A270-55F5-BCD7-CF60DE789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40CD-CBD9-B279-E29A-E825141F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如果对方后选中间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3CA6B5-1803-3323-9885-BFD336272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74866"/>
              </p:ext>
            </p:extLst>
          </p:nvPr>
        </p:nvGraphicFramePr>
        <p:xfrm>
          <a:off x="3070449" y="1657350"/>
          <a:ext cx="6051102" cy="485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3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6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3FA9A-1437-21DC-5F97-C619A558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7A5-5D18-3267-B062-6E7FB37F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9362"/>
            <a:ext cx="10353762" cy="1819275"/>
          </a:xfrm>
        </p:spPr>
        <p:txBody>
          <a:bodyPr>
            <a:noAutofit/>
          </a:bodyPr>
          <a:lstStyle/>
          <a:p>
            <a:r>
              <a:rPr lang="zh-CN" altLang="en-US" sz="9600" dirty="0"/>
              <a:t>中间开始</a:t>
            </a:r>
            <a:endParaRPr lang="en-MY" sz="9600" dirty="0"/>
          </a:p>
        </p:txBody>
      </p:sp>
    </p:spTree>
    <p:extLst>
      <p:ext uri="{BB962C8B-B14F-4D97-AF65-F5344CB8AC3E}">
        <p14:creationId xmlns:p14="http://schemas.microsoft.com/office/powerpoint/2010/main" val="375583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A0E80F-A351-62F1-D49B-4B9E9A0DB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374763"/>
              </p:ext>
            </p:extLst>
          </p:nvPr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35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F64B-B7BD-FA87-DFC3-CF8DADDF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69A1E2-DA86-AEA2-F114-7A87E97A2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88491"/>
              </p:ext>
            </p:extLst>
          </p:nvPr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06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7FE5F-F0C7-22CF-BEFB-03CD225E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A83124-2F52-3518-CDBA-A65176514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147278"/>
              </p:ext>
            </p:extLst>
          </p:nvPr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80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4B3C7-9F53-A7A2-7AAB-B663539D1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8BC655-E051-CC39-8EF1-8EFDD4E01BDA}"/>
              </a:ext>
            </a:extLst>
          </p:cNvPr>
          <p:cNvGraphicFramePr>
            <a:graphicFrameLocks noGrp="1"/>
          </p:cNvGraphicFramePr>
          <p:nvPr/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56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5C543-A47D-EC11-6F8D-2F962EB83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835696-062C-09BA-538E-35EA56BE5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49923"/>
              </p:ext>
            </p:extLst>
          </p:nvPr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38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4D04C-9996-034A-D6BF-16634921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964B-CEB2-31C7-6233-60022370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45" y="294377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zh-CN" altLang="en-US" sz="6000" dirty="0"/>
              <a:t>中间开始，对方后选角落</a:t>
            </a:r>
            <a:endParaRPr lang="en-MY" sz="6000" dirty="0"/>
          </a:p>
        </p:txBody>
      </p:sp>
    </p:spTree>
    <p:extLst>
      <p:ext uri="{BB962C8B-B14F-4D97-AF65-F5344CB8AC3E}">
        <p14:creationId xmlns:p14="http://schemas.microsoft.com/office/powerpoint/2010/main" val="412826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69C5D-1C17-5029-4CC2-66A0F8D6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F067-4DD2-D3D7-3CE6-67F85DC9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中间开始，对方后选角落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2C8E98-6EAE-53D3-D87C-ED8412FCC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074659"/>
              </p:ext>
            </p:extLst>
          </p:nvPr>
        </p:nvGraphicFramePr>
        <p:xfrm>
          <a:off x="3070449" y="1657350"/>
          <a:ext cx="6051102" cy="485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3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27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D445-9FC7-DC9C-3E91-134841A56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9740-32CF-7901-09A3-9FB5364D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中间开始，对方后选角落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B405BE-068A-D789-1FDD-AC425DCE0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49014"/>
              </p:ext>
            </p:extLst>
          </p:nvPr>
        </p:nvGraphicFramePr>
        <p:xfrm>
          <a:off x="3070449" y="1657350"/>
          <a:ext cx="6051102" cy="485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3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34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490E-D36A-9CF5-2ED0-34B96EE12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833748-75B0-FA29-00DA-A155CE41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73EEF0-4D94-9E1D-BBBD-9F7E72BF5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83329"/>
              </p:ext>
            </p:extLst>
          </p:nvPr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A406E3-C023-8A5C-6898-0355F6A38F88}"/>
              </a:ext>
            </a:extLst>
          </p:cNvPr>
          <p:cNvSpPr txBox="1"/>
          <p:nvPr/>
        </p:nvSpPr>
        <p:spPr>
          <a:xfrm>
            <a:off x="4152900" y="158005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9 x 8 x 7 x 6</a:t>
            </a:r>
          </a:p>
        </p:txBody>
      </p:sp>
    </p:spTree>
    <p:extLst>
      <p:ext uri="{BB962C8B-B14F-4D97-AF65-F5344CB8AC3E}">
        <p14:creationId xmlns:p14="http://schemas.microsoft.com/office/powerpoint/2010/main" val="273466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B65FF-5381-373F-F408-F5525E56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60DE-E38C-7382-7559-1567905A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中间开始，对方后选角落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B90CA0-5C3D-50B6-5A7E-23FF2B388BDF}"/>
              </a:ext>
            </a:extLst>
          </p:cNvPr>
          <p:cNvGraphicFramePr>
            <a:graphicFrameLocks noGrp="1"/>
          </p:cNvGraphicFramePr>
          <p:nvPr/>
        </p:nvGraphicFramePr>
        <p:xfrm>
          <a:off x="3070449" y="1657350"/>
          <a:ext cx="6051102" cy="485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3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82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9430-48A1-52CE-A430-59E6498B2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2EB2-8A2F-969D-AFA4-167FB0DA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中间开始，对方后选角落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AF7183-0B00-8C71-E185-5BD5E22F05AD}"/>
              </a:ext>
            </a:extLst>
          </p:cNvPr>
          <p:cNvGraphicFramePr>
            <a:graphicFrameLocks noGrp="1"/>
          </p:cNvGraphicFramePr>
          <p:nvPr/>
        </p:nvGraphicFramePr>
        <p:xfrm>
          <a:off x="3070449" y="1657350"/>
          <a:ext cx="6051102" cy="485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03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01703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618883">
                <a:tc>
                  <a:txBody>
                    <a:bodyPr/>
                    <a:lstStyle/>
                    <a:p>
                      <a:pPr algn="ctr"/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22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2DC7C-9D8F-C7E5-BDDB-C976C5D9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A4AF-CCF2-C95A-23AE-3844024D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中间开始，对方后选角落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015550-E611-9BA6-736D-53E2F4B79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2050"/>
              </p:ext>
            </p:extLst>
          </p:nvPr>
        </p:nvGraphicFramePr>
        <p:xfrm>
          <a:off x="679671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664790-1429-02CB-E69C-8866D72EE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57798"/>
              </p:ext>
            </p:extLst>
          </p:nvPr>
        </p:nvGraphicFramePr>
        <p:xfrm>
          <a:off x="3531847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579990-E4C1-D750-5FDB-5C31791DD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458609"/>
              </p:ext>
            </p:extLst>
          </p:nvPr>
        </p:nvGraphicFramePr>
        <p:xfrm>
          <a:off x="6394673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252FFF8-C9F5-36EB-3D19-BB0BBF40A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757690"/>
              </p:ext>
            </p:extLst>
          </p:nvPr>
        </p:nvGraphicFramePr>
        <p:xfrm>
          <a:off x="9347423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06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3C76-F7F0-7AC0-3179-7F00BA29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F9F3-F3A0-5589-710A-575213D9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中间开始，对方后选角落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4D7FC3-9597-2D9A-82E5-2C88F3162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88903"/>
              </p:ext>
            </p:extLst>
          </p:nvPr>
        </p:nvGraphicFramePr>
        <p:xfrm>
          <a:off x="679671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r>
                        <a:rPr lang="en-MY" sz="40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6BCA6C-28B7-44DD-9DCF-93C240F96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6623"/>
              </p:ext>
            </p:extLst>
          </p:nvPr>
        </p:nvGraphicFramePr>
        <p:xfrm>
          <a:off x="3531847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FCF5DA-18EF-5C23-B352-F7E8F2D53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21053"/>
              </p:ext>
            </p:extLst>
          </p:nvPr>
        </p:nvGraphicFramePr>
        <p:xfrm>
          <a:off x="6394673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751965A-E030-5416-1CC0-AB3DE28DE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874746"/>
              </p:ext>
            </p:extLst>
          </p:nvPr>
        </p:nvGraphicFramePr>
        <p:xfrm>
          <a:off x="9347423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21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4E139-4BA7-6F9B-17BF-799FA9CA0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3910-2577-8063-D731-0EFAB492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中间开始，对方后选角落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51B092-2C71-DD1F-A697-AD2F769FC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43758"/>
              </p:ext>
            </p:extLst>
          </p:nvPr>
        </p:nvGraphicFramePr>
        <p:xfrm>
          <a:off x="679671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r>
                        <a:rPr lang="en-MY" sz="40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97D144-C45D-F14F-D347-AB19B975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8442"/>
              </p:ext>
            </p:extLst>
          </p:nvPr>
        </p:nvGraphicFramePr>
        <p:xfrm>
          <a:off x="3531847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99FF9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2EC552-6530-637E-2710-60B465F29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971476"/>
              </p:ext>
            </p:extLst>
          </p:nvPr>
        </p:nvGraphicFramePr>
        <p:xfrm>
          <a:off x="6394673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/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55B9A2-47C5-F491-B194-355F15E2A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01299"/>
              </p:ext>
            </p:extLst>
          </p:nvPr>
        </p:nvGraphicFramePr>
        <p:xfrm>
          <a:off x="9347423" y="1990725"/>
          <a:ext cx="2196879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293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732293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03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93AE1-3BB3-9A93-9DD0-3526E6100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0864-B23D-E58B-1A0F-03334442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19362"/>
            <a:ext cx="10353762" cy="1819275"/>
          </a:xfrm>
        </p:spPr>
        <p:txBody>
          <a:bodyPr>
            <a:noAutofit/>
          </a:bodyPr>
          <a:lstStyle/>
          <a:p>
            <a:r>
              <a:rPr lang="zh-CN" altLang="en-US" sz="9600" dirty="0"/>
              <a:t>十字开始</a:t>
            </a:r>
            <a:endParaRPr lang="en-MY" sz="9600" dirty="0"/>
          </a:p>
        </p:txBody>
      </p:sp>
    </p:spTree>
    <p:extLst>
      <p:ext uri="{BB962C8B-B14F-4D97-AF65-F5344CB8AC3E}">
        <p14:creationId xmlns:p14="http://schemas.microsoft.com/office/powerpoint/2010/main" val="29907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932A3-B5C0-8972-DEC4-6E4E3897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CE3104-0003-F8A6-B541-38651AF23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09671"/>
              </p:ext>
            </p:extLst>
          </p:nvPr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83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1E54-2E5E-FB83-0032-5A81BA42D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548935-D868-A62E-BE9F-9DFB9BB4B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09981"/>
              </p:ext>
            </p:extLst>
          </p:nvPr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10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511F2-F4FB-D340-C2F2-83CAE0D81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38D530-342A-61CE-8700-160576AFC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11435"/>
              </p:ext>
            </p:extLst>
          </p:nvPr>
        </p:nvGraphicFramePr>
        <p:xfrm>
          <a:off x="2300140" y="565609"/>
          <a:ext cx="7598001" cy="5722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667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2532667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9073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96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96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36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E043D-FF10-DBAC-31FB-4700DEE6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006FE7-341C-A8B6-51CB-D7DE9F997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81931"/>
              </p:ext>
            </p:extLst>
          </p:nvPr>
        </p:nvGraphicFramePr>
        <p:xfrm>
          <a:off x="3238500" y="704849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F60472-6824-5704-4843-5131AE3A6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350478"/>
              </p:ext>
            </p:extLst>
          </p:nvPr>
        </p:nvGraphicFramePr>
        <p:xfrm>
          <a:off x="6343647" y="725803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EA40A-40AF-F620-7CC2-B522ECF33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599863"/>
              </p:ext>
            </p:extLst>
          </p:nvPr>
        </p:nvGraphicFramePr>
        <p:xfrm>
          <a:off x="3238500" y="3648074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82B6A-CD3F-BC54-6442-6E838226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44180"/>
              </p:ext>
            </p:extLst>
          </p:nvPr>
        </p:nvGraphicFramePr>
        <p:xfrm>
          <a:off x="6343647" y="3669028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75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4964E-2FEC-EED4-D401-7E3D21980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7FEFF2-0238-E144-F4A1-CE551B5B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95C5F44-FD09-B57D-F2D4-92B3543E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81165"/>
              </p:ext>
            </p:extLst>
          </p:nvPr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F1D44A3-C8AD-E922-3E05-A60D4CA619A2}"/>
              </a:ext>
            </a:extLst>
          </p:cNvPr>
          <p:cNvSpPr txBox="1"/>
          <p:nvPr/>
        </p:nvSpPr>
        <p:spPr>
          <a:xfrm>
            <a:off x="4152900" y="1580050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9 x 8 x 7 x 6 x 5</a:t>
            </a:r>
          </a:p>
        </p:txBody>
      </p:sp>
    </p:spTree>
    <p:extLst>
      <p:ext uri="{BB962C8B-B14F-4D97-AF65-F5344CB8AC3E}">
        <p14:creationId xmlns:p14="http://schemas.microsoft.com/office/powerpoint/2010/main" val="12259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A376-1DB4-49CD-0048-54988DA45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6F2242-DDAD-79E1-547F-667E209AA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138117"/>
              </p:ext>
            </p:extLst>
          </p:nvPr>
        </p:nvGraphicFramePr>
        <p:xfrm>
          <a:off x="3238500" y="704849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24EFAA-793D-706D-3B31-86EFBFD23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24552"/>
              </p:ext>
            </p:extLst>
          </p:nvPr>
        </p:nvGraphicFramePr>
        <p:xfrm>
          <a:off x="6343647" y="725803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27FC0F-2671-0F7F-AB15-15CEE8193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244375"/>
              </p:ext>
            </p:extLst>
          </p:nvPr>
        </p:nvGraphicFramePr>
        <p:xfrm>
          <a:off x="3238500" y="3648074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88E77-B223-3A3C-AFA8-7DDB29461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890693"/>
              </p:ext>
            </p:extLst>
          </p:nvPr>
        </p:nvGraphicFramePr>
        <p:xfrm>
          <a:off x="6343647" y="3669028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28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03AE-F9CB-4D9C-A3C5-1F24371B8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04BC0B-ACF6-1A67-FB69-38DF01C6A25D}"/>
              </a:ext>
            </a:extLst>
          </p:cNvPr>
          <p:cNvGraphicFramePr>
            <a:graphicFrameLocks noGrp="1"/>
          </p:cNvGraphicFramePr>
          <p:nvPr/>
        </p:nvGraphicFramePr>
        <p:xfrm>
          <a:off x="3238500" y="704849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FB1CBF-CBF4-1312-874E-0BEA8876CBDE}"/>
              </a:ext>
            </a:extLst>
          </p:cNvPr>
          <p:cNvGraphicFramePr>
            <a:graphicFrameLocks noGrp="1"/>
          </p:cNvGraphicFramePr>
          <p:nvPr/>
        </p:nvGraphicFramePr>
        <p:xfrm>
          <a:off x="6343647" y="725803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69D403-26FB-F996-C218-6EA9CB6D5052}"/>
              </a:ext>
            </a:extLst>
          </p:cNvPr>
          <p:cNvGraphicFramePr>
            <a:graphicFrameLocks noGrp="1"/>
          </p:cNvGraphicFramePr>
          <p:nvPr/>
        </p:nvGraphicFramePr>
        <p:xfrm>
          <a:off x="3238500" y="3648074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B0983D-1C1F-2496-E53C-AAE3DDF03832}"/>
              </a:ext>
            </a:extLst>
          </p:cNvPr>
          <p:cNvGraphicFramePr>
            <a:graphicFrameLocks noGrp="1"/>
          </p:cNvGraphicFramePr>
          <p:nvPr/>
        </p:nvGraphicFramePr>
        <p:xfrm>
          <a:off x="6343647" y="3669028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30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820BF-E6B0-2E0D-5323-9D1FD5E45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3CD0E1-FE9D-A9D8-4C92-37F5C967D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78662"/>
              </p:ext>
            </p:extLst>
          </p:nvPr>
        </p:nvGraphicFramePr>
        <p:xfrm>
          <a:off x="3238500" y="704849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2F5166-7D2E-497D-7BDC-8C0D80EDF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597722"/>
              </p:ext>
            </p:extLst>
          </p:nvPr>
        </p:nvGraphicFramePr>
        <p:xfrm>
          <a:off x="6343647" y="725803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3FC593-225F-EC46-8FBA-82F3BECFA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08051"/>
              </p:ext>
            </p:extLst>
          </p:nvPr>
        </p:nvGraphicFramePr>
        <p:xfrm>
          <a:off x="3238500" y="3648074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F834AD-070C-8703-19D9-F42F60FA0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86001"/>
              </p:ext>
            </p:extLst>
          </p:nvPr>
        </p:nvGraphicFramePr>
        <p:xfrm>
          <a:off x="6343647" y="3669028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C447051-FDEC-5868-9DAD-3B373898D65F}"/>
              </a:ext>
            </a:extLst>
          </p:cNvPr>
          <p:cNvSpPr txBox="1"/>
          <p:nvPr/>
        </p:nvSpPr>
        <p:spPr>
          <a:xfrm>
            <a:off x="5009235" y="152569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dirty="0">
                <a:solidFill>
                  <a:srgbClr val="FFCCCC"/>
                </a:solidFill>
              </a:rPr>
              <a:t>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7CFE1A-C3A4-2867-4E4C-B148BF26D597}"/>
              </a:ext>
            </a:extLst>
          </p:cNvPr>
          <p:cNvCxnSpPr>
            <a:cxnSpLocks/>
          </p:cNvCxnSpPr>
          <p:nvPr/>
        </p:nvCxnSpPr>
        <p:spPr>
          <a:xfrm flipV="1">
            <a:off x="3428085" y="1941193"/>
            <a:ext cx="2179856" cy="190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FE4B3D-3C72-E54B-4418-A3D1379CC263}"/>
              </a:ext>
            </a:extLst>
          </p:cNvPr>
          <p:cNvSpPr txBox="1"/>
          <p:nvPr/>
        </p:nvSpPr>
        <p:spPr>
          <a:xfrm>
            <a:off x="5009235" y="4467223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dirty="0">
                <a:solidFill>
                  <a:srgbClr val="FFCCCC"/>
                </a:solidFill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9A2478-867A-A4F7-D1A3-4CDE1D0B85BB}"/>
              </a:ext>
            </a:extLst>
          </p:cNvPr>
          <p:cNvCxnSpPr>
            <a:cxnSpLocks/>
          </p:cNvCxnSpPr>
          <p:nvPr/>
        </p:nvCxnSpPr>
        <p:spPr>
          <a:xfrm flipV="1">
            <a:off x="3428085" y="4882722"/>
            <a:ext cx="2179856" cy="190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CF4041-BB4E-1941-B27D-24352B6CA756}"/>
              </a:ext>
            </a:extLst>
          </p:cNvPr>
          <p:cNvSpPr txBox="1"/>
          <p:nvPr/>
        </p:nvSpPr>
        <p:spPr>
          <a:xfrm>
            <a:off x="6448194" y="369781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dirty="0">
                <a:solidFill>
                  <a:srgbClr val="FFCCCC"/>
                </a:solidFill>
              </a:rPr>
              <a:t>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81B0D5-E9AE-C4DC-0DF0-401744F46786}"/>
              </a:ext>
            </a:extLst>
          </p:cNvPr>
          <p:cNvCxnSpPr>
            <a:cxnSpLocks/>
          </p:cNvCxnSpPr>
          <p:nvPr/>
        </p:nvCxnSpPr>
        <p:spPr>
          <a:xfrm>
            <a:off x="6771360" y="3854022"/>
            <a:ext cx="0" cy="2127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88325D-0986-6AC1-ADBD-6A1569DC33FC}"/>
              </a:ext>
            </a:extLst>
          </p:cNvPr>
          <p:cNvSpPr txBox="1"/>
          <p:nvPr/>
        </p:nvSpPr>
        <p:spPr>
          <a:xfrm>
            <a:off x="6448194" y="2380296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dirty="0">
                <a:solidFill>
                  <a:srgbClr val="FFCCCC"/>
                </a:solidFill>
              </a:rPr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0DB317-F050-2A41-10E8-85459CF3B857}"/>
              </a:ext>
            </a:extLst>
          </p:cNvPr>
          <p:cNvCxnSpPr>
            <a:cxnSpLocks/>
          </p:cNvCxnSpPr>
          <p:nvPr/>
        </p:nvCxnSpPr>
        <p:spPr>
          <a:xfrm>
            <a:off x="6771360" y="888679"/>
            <a:ext cx="0" cy="21276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41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A92D3-73AF-20F2-BD45-059C56545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E9D625-494E-85DC-9EC6-35C2AD331329}"/>
              </a:ext>
            </a:extLst>
          </p:cNvPr>
          <p:cNvGraphicFramePr>
            <a:graphicFrameLocks noGrp="1"/>
          </p:cNvGraphicFramePr>
          <p:nvPr/>
        </p:nvGraphicFramePr>
        <p:xfrm>
          <a:off x="3238500" y="704849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D5A249-A583-8848-BFA6-843952925100}"/>
              </a:ext>
            </a:extLst>
          </p:cNvPr>
          <p:cNvGraphicFramePr>
            <a:graphicFrameLocks noGrp="1"/>
          </p:cNvGraphicFramePr>
          <p:nvPr/>
        </p:nvGraphicFramePr>
        <p:xfrm>
          <a:off x="6343647" y="725803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F8573C-121B-D575-5B53-5EA7FAE2657A}"/>
              </a:ext>
            </a:extLst>
          </p:cNvPr>
          <p:cNvGraphicFramePr>
            <a:graphicFrameLocks noGrp="1"/>
          </p:cNvGraphicFramePr>
          <p:nvPr/>
        </p:nvGraphicFramePr>
        <p:xfrm>
          <a:off x="3238500" y="3648074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02E1D6-68A3-D834-7A73-DE4493943ACB}"/>
              </a:ext>
            </a:extLst>
          </p:cNvPr>
          <p:cNvGraphicFramePr>
            <a:graphicFrameLocks noGrp="1"/>
          </p:cNvGraphicFramePr>
          <p:nvPr/>
        </p:nvGraphicFramePr>
        <p:xfrm>
          <a:off x="6343647" y="3669028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6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E663D-FBC9-BBD7-5DB2-388BE5EF5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AC2DC5-6D00-4E1F-A2B4-BA6CB03C4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21266"/>
              </p:ext>
            </p:extLst>
          </p:nvPr>
        </p:nvGraphicFramePr>
        <p:xfrm>
          <a:off x="3238500" y="704849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F599D7-957A-32CF-FB32-4D65095F5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884587"/>
              </p:ext>
            </p:extLst>
          </p:nvPr>
        </p:nvGraphicFramePr>
        <p:xfrm>
          <a:off x="6343647" y="725803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F94527-A1C6-9DB2-6459-6AD6C8BB9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1813"/>
              </p:ext>
            </p:extLst>
          </p:nvPr>
        </p:nvGraphicFramePr>
        <p:xfrm>
          <a:off x="3238500" y="3648074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128F4-165B-3619-17BF-DE8A1350A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048074"/>
              </p:ext>
            </p:extLst>
          </p:nvPr>
        </p:nvGraphicFramePr>
        <p:xfrm>
          <a:off x="6343647" y="3669028"/>
          <a:ext cx="25050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83502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77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556E-B326-8406-5CFD-C8B12652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18348E-6A23-E80D-610A-6956357C907D}"/>
              </a:ext>
            </a:extLst>
          </p:cNvPr>
          <p:cNvSpPr txBox="1"/>
          <p:nvPr/>
        </p:nvSpPr>
        <p:spPr>
          <a:xfrm>
            <a:off x="2701761" y="2497976"/>
            <a:ext cx="61660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latin typeface="+mj-ea"/>
                <a:ea typeface="+mj-ea"/>
              </a:rPr>
              <a:t>怎么防手</a:t>
            </a:r>
          </a:p>
        </p:txBody>
      </p:sp>
    </p:spTree>
    <p:extLst>
      <p:ext uri="{BB962C8B-B14F-4D97-AF65-F5344CB8AC3E}">
        <p14:creationId xmlns:p14="http://schemas.microsoft.com/office/powerpoint/2010/main" val="17666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BF052-F454-F10E-8650-798BD6C6C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DECEE-AB34-0537-15AF-10E643B21DDE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能占中来就占中</a:t>
            </a:r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对手无攻怕埋空机会取胜别放松不赢不亏以和终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EDAEEA-AE3C-731E-3746-B61A3093A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64036"/>
              </p:ext>
            </p:extLst>
          </p:nvPr>
        </p:nvGraphicFramePr>
        <p:xfrm>
          <a:off x="6810375" y="2698604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😊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A6A145-B3C1-131B-6F17-D5B498A61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357145"/>
              </p:ext>
            </p:extLst>
          </p:nvPr>
        </p:nvGraphicFramePr>
        <p:xfrm>
          <a:off x="1047751" y="2698603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😊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90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C6F1-62C4-75F6-2D5F-B071B14E1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6C485-6CAD-2E95-5C63-D4FD9B9BAC00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能占中来就占中</a:t>
            </a:r>
            <a:r>
              <a:rPr lang="zh-CN" altLang="en-US" sz="2800" dirty="0"/>
              <a:t>对手无攻怕埋空</a:t>
            </a:r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机会取胜别放松不赢不亏以和终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D1CF14-1ECC-FD2B-7C67-56648AEB9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06030"/>
              </p:ext>
            </p:extLst>
          </p:nvPr>
        </p:nvGraphicFramePr>
        <p:xfrm>
          <a:off x="6810375" y="2698604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880FC4-723B-3A8A-8D2B-6B93CE5F4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342457"/>
              </p:ext>
            </p:extLst>
          </p:nvPr>
        </p:nvGraphicFramePr>
        <p:xfrm>
          <a:off x="1047751" y="2698603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51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BB26-9B54-03FE-AD70-BFADB93C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F21BC-02AE-AA65-1EAC-376909E5B9FF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能占中来就占中</a:t>
            </a:r>
            <a:r>
              <a:rPr lang="zh-CN" altLang="en-US" sz="2800" dirty="0"/>
              <a:t>对手无攻怕埋空</a:t>
            </a:r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机会取胜别放松不赢不亏以和终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1D2B55-C763-CE49-484D-C2C4A1AF9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877388"/>
              </p:ext>
            </p:extLst>
          </p:nvPr>
        </p:nvGraphicFramePr>
        <p:xfrm>
          <a:off x="6810375" y="2698604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EF7F3C-FB98-96A4-714B-E37EEEAC7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795377"/>
              </p:ext>
            </p:extLst>
          </p:nvPr>
        </p:nvGraphicFramePr>
        <p:xfrm>
          <a:off x="1047751" y="2698603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12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8CFD-3833-542C-04FD-6754ABE98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1F9E7E-C74E-55B1-72CF-35EFB1113A84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能占中来就占中</a:t>
            </a:r>
            <a:r>
              <a:rPr lang="zh-CN" altLang="en-US" sz="2800" dirty="0"/>
              <a:t>对手无攻怕埋空</a:t>
            </a:r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机会取胜别放松不赢不亏以和终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5D8B71-7F0D-3EA8-1319-D13DC62F7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19534"/>
              </p:ext>
            </p:extLst>
          </p:nvPr>
        </p:nvGraphicFramePr>
        <p:xfrm>
          <a:off x="6810375" y="2698604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9BDEBE-EB1E-3D62-A70B-324FD10CADAF}"/>
              </a:ext>
            </a:extLst>
          </p:cNvPr>
          <p:cNvGraphicFramePr>
            <a:graphicFrameLocks noGrp="1"/>
          </p:cNvGraphicFramePr>
          <p:nvPr/>
        </p:nvGraphicFramePr>
        <p:xfrm>
          <a:off x="1047751" y="2698603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💀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16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8C83E-3603-754D-E388-FDEF8161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A8EE8A-EF83-DD56-886E-DA1FF8A4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B619BDA-1C3B-9671-B4C9-7D7652BEEDF4}"/>
              </a:ext>
            </a:extLst>
          </p:cNvPr>
          <p:cNvGraphicFramePr>
            <a:graphicFrameLocks noGrp="1"/>
          </p:cNvGraphicFramePr>
          <p:nvPr/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9CCCF6-9A39-5DA1-5692-18D787089433}"/>
              </a:ext>
            </a:extLst>
          </p:cNvPr>
          <p:cNvSpPr txBox="1"/>
          <p:nvPr/>
        </p:nvSpPr>
        <p:spPr>
          <a:xfrm>
            <a:off x="4152900" y="1580050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9 x 8 x 7 x 6 x 5 x 4</a:t>
            </a:r>
          </a:p>
        </p:txBody>
      </p:sp>
    </p:spTree>
    <p:extLst>
      <p:ext uri="{BB962C8B-B14F-4D97-AF65-F5344CB8AC3E}">
        <p14:creationId xmlns:p14="http://schemas.microsoft.com/office/powerpoint/2010/main" val="11984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62FC-7A14-2BB1-FDFC-8FD54BA4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2D92F7-B1B7-0DE7-C5CE-CDC94491A59B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能占中来就占中对手无攻怕埋空</a:t>
            </a:r>
            <a:r>
              <a:rPr lang="zh-CN" altLang="en-US" sz="2800" dirty="0"/>
              <a:t>机会取胜别放松</a:t>
            </a:r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不赢不亏以和终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B39233-E55C-D92C-E2BD-8560CF2E4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654020"/>
              </p:ext>
            </p:extLst>
          </p:nvPr>
        </p:nvGraphicFramePr>
        <p:xfrm>
          <a:off x="6810375" y="2698604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1B8B55-61CD-F247-8D80-BD87B1405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04877"/>
              </p:ext>
            </p:extLst>
          </p:nvPr>
        </p:nvGraphicFramePr>
        <p:xfrm>
          <a:off x="1047751" y="2698603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911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2C9FD-C9A7-8F26-8F6E-DD8E7639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F12F39-5582-2279-D7D0-01F0C21A147B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能占中来就占中对手无攻怕埋空</a:t>
            </a:r>
            <a:r>
              <a:rPr lang="zh-CN" altLang="en-US" sz="2800" dirty="0"/>
              <a:t>机会取胜别放松</a:t>
            </a:r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不赢不亏以和终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860E90-8054-944F-3D0C-4380472E7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891893"/>
              </p:ext>
            </p:extLst>
          </p:nvPr>
        </p:nvGraphicFramePr>
        <p:xfrm>
          <a:off x="6810375" y="2698604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46FFB5-DC05-54D2-4AEB-1070212C9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792697"/>
              </p:ext>
            </p:extLst>
          </p:nvPr>
        </p:nvGraphicFramePr>
        <p:xfrm>
          <a:off x="1047751" y="2698603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98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42AFF-3311-89F0-7600-AE7DB72FE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A553E8-9374-9852-77FE-6C461853EC6B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能占中来就占中对手无攻怕埋空</a:t>
            </a:r>
            <a:r>
              <a:rPr lang="zh-CN" altLang="en-US" sz="2800" dirty="0"/>
              <a:t>机会取胜别放松</a:t>
            </a:r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不赢不亏以和终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6D9106-115B-7290-7358-BFF7E71F3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386718"/>
              </p:ext>
            </p:extLst>
          </p:nvPr>
        </p:nvGraphicFramePr>
        <p:xfrm>
          <a:off x="6810375" y="2698604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8BA8F0-DF64-030B-9DC7-BEDAEB58317A}"/>
              </a:ext>
            </a:extLst>
          </p:cNvPr>
          <p:cNvGraphicFramePr>
            <a:graphicFrameLocks noGrp="1"/>
          </p:cNvGraphicFramePr>
          <p:nvPr/>
        </p:nvGraphicFramePr>
        <p:xfrm>
          <a:off x="1047751" y="2698603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70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3ED1E-4494-43B7-9092-8E3358421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F5D95-9AAD-4919-40C1-7CA780401103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能占中来就占中对手无攻怕埋空机会取胜别放松</a:t>
            </a:r>
            <a:r>
              <a:rPr lang="zh-CN" altLang="en-US" sz="2800" dirty="0"/>
              <a:t>不赢不亏以和终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4447DA-441B-3A56-73A1-12D862525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43872"/>
              </p:ext>
            </p:extLst>
          </p:nvPr>
        </p:nvGraphicFramePr>
        <p:xfrm>
          <a:off x="6810375" y="2698604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5A3DDB-743D-FA98-D259-E088494B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59810"/>
              </p:ext>
            </p:extLst>
          </p:nvPr>
        </p:nvGraphicFramePr>
        <p:xfrm>
          <a:off x="1047751" y="2698603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51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6A557-A90E-E45C-FB7C-4C4A04959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AE3DD-8C27-1F63-B59B-14EA39A0C40C}"/>
              </a:ext>
            </a:extLst>
          </p:cNvPr>
          <p:cNvSpPr txBox="1"/>
          <p:nvPr/>
        </p:nvSpPr>
        <p:spPr>
          <a:xfrm>
            <a:off x="4587711" y="369860"/>
            <a:ext cx="30165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能占中来就占中对手无攻怕埋空机会取胜别放松</a:t>
            </a:r>
            <a:r>
              <a:rPr lang="zh-CN" altLang="en-US" sz="2800" dirty="0"/>
              <a:t>不赢不亏以和终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84E9C2-A8F1-0F45-7A8E-04D070096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018719"/>
              </p:ext>
            </p:extLst>
          </p:nvPr>
        </p:nvGraphicFramePr>
        <p:xfrm>
          <a:off x="6810375" y="2698604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4D4EE5-E2DC-D3A0-01D2-353694666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61998"/>
              </p:ext>
            </p:extLst>
          </p:nvPr>
        </p:nvGraphicFramePr>
        <p:xfrm>
          <a:off x="1047751" y="2698603"/>
          <a:ext cx="4333875" cy="363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MY" sz="4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213093">
                <a:tc>
                  <a:txBody>
                    <a:bodyPr/>
                    <a:lstStyle/>
                    <a:p>
                      <a:pPr algn="ctr"/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4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57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1C480-9494-5C1C-1E9B-16513618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E79576-7096-4111-4BBF-FBE0CF0B8134}"/>
              </a:ext>
            </a:extLst>
          </p:cNvPr>
          <p:cNvSpPr txBox="1"/>
          <p:nvPr/>
        </p:nvSpPr>
        <p:spPr>
          <a:xfrm>
            <a:off x="6781801" y="1589060"/>
            <a:ext cx="502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能占中来就占中</a:t>
            </a:r>
            <a:endParaRPr lang="en-MY" altLang="zh-CN" sz="4800" dirty="0"/>
          </a:p>
          <a:p>
            <a:r>
              <a:rPr lang="zh-CN" altLang="en-US" sz="4800" dirty="0"/>
              <a:t>对手无攻怕埋空</a:t>
            </a:r>
            <a:endParaRPr lang="en-MY" altLang="zh-CN" sz="4800" dirty="0"/>
          </a:p>
          <a:p>
            <a:r>
              <a:rPr lang="zh-CN" altLang="en-US" sz="4800" dirty="0"/>
              <a:t>机会取胜别放松</a:t>
            </a:r>
            <a:endParaRPr lang="en-MY" altLang="zh-CN" sz="4800" dirty="0"/>
          </a:p>
          <a:p>
            <a:r>
              <a:rPr lang="zh-CN" altLang="en-US" sz="4800" dirty="0"/>
              <a:t>不赢不亏以和终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DCE6D-3AE2-7B39-F556-5756D327DA8A}"/>
              </a:ext>
            </a:extLst>
          </p:cNvPr>
          <p:cNvSpPr txBox="1"/>
          <p:nvPr/>
        </p:nvSpPr>
        <p:spPr>
          <a:xfrm>
            <a:off x="1066800" y="1538808"/>
            <a:ext cx="4914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开局先占一角落</a:t>
            </a:r>
            <a:endParaRPr lang="en-MY" altLang="zh-CN" sz="4800" dirty="0"/>
          </a:p>
          <a:p>
            <a:r>
              <a:rPr lang="zh-CN" altLang="en-US" sz="4800" dirty="0"/>
              <a:t>远敌近己占更多</a:t>
            </a:r>
            <a:endParaRPr lang="en-MY" altLang="zh-CN" sz="4800" dirty="0"/>
          </a:p>
          <a:p>
            <a:r>
              <a:rPr lang="zh-CN" altLang="en-US" sz="4800" dirty="0"/>
              <a:t>防守为主先不慌</a:t>
            </a:r>
            <a:endParaRPr lang="en-MY" altLang="zh-CN" sz="4800" dirty="0"/>
          </a:p>
          <a:p>
            <a:r>
              <a:rPr lang="zh-CN" altLang="en-US" sz="4800" dirty="0"/>
              <a:t>一角二中攻就破</a:t>
            </a:r>
            <a:endParaRPr lang="en-MY" sz="4800" dirty="0"/>
          </a:p>
        </p:txBody>
      </p:sp>
    </p:spTree>
    <p:extLst>
      <p:ext uri="{BB962C8B-B14F-4D97-AF65-F5344CB8AC3E}">
        <p14:creationId xmlns:p14="http://schemas.microsoft.com/office/powerpoint/2010/main" val="221122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2B5B0-96C9-FA12-E196-C00AD9CB5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204417-7E68-9642-D3A5-C3F119D5BC0D}"/>
              </a:ext>
            </a:extLst>
          </p:cNvPr>
          <p:cNvSpPr txBox="1"/>
          <p:nvPr/>
        </p:nvSpPr>
        <p:spPr>
          <a:xfrm>
            <a:off x="3012993" y="1612151"/>
            <a:ext cx="616601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latin typeface="+mj-ea"/>
                <a:ea typeface="+mj-ea"/>
              </a:rPr>
              <a:t>第二玩家无意的坑</a:t>
            </a:r>
          </a:p>
        </p:txBody>
      </p:sp>
    </p:spTree>
    <p:extLst>
      <p:ext uri="{BB962C8B-B14F-4D97-AF65-F5344CB8AC3E}">
        <p14:creationId xmlns:p14="http://schemas.microsoft.com/office/powerpoint/2010/main" val="213213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847CA-5B35-1CCA-383C-FBEDA4BA7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5AAB-A5F6-1DA2-1875-F5B56B22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第二玩家无意的坑</a:t>
            </a:r>
            <a:endParaRPr lang="en-MY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D7DEC0-EAE8-31BC-14FB-E9FF81B7D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5230"/>
              </p:ext>
            </p:extLst>
          </p:nvPr>
        </p:nvGraphicFramePr>
        <p:xfrm>
          <a:off x="3209925" y="1919511"/>
          <a:ext cx="5057775" cy="4405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54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0DDF1-38E8-7DB3-1F02-B4FD5A05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5205-F644-EC00-48D4-993A97D1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第二玩家无意的坑</a:t>
            </a:r>
            <a:endParaRPr lang="en-MY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36C1DA-6D50-F026-E507-08ABC2023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54750"/>
              </p:ext>
            </p:extLst>
          </p:nvPr>
        </p:nvGraphicFramePr>
        <p:xfrm>
          <a:off x="3209925" y="1919511"/>
          <a:ext cx="5057775" cy="4405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36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0BDEB-9582-164A-B706-780BFC081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1EBE-B28E-124F-6EDF-CFDBA0E7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第二玩家无意的坑</a:t>
            </a:r>
            <a:endParaRPr lang="en-MY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DE9A7D-C0CD-ADAF-A17E-17B6E4FF3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991694"/>
              </p:ext>
            </p:extLst>
          </p:nvPr>
        </p:nvGraphicFramePr>
        <p:xfrm>
          <a:off x="3209925" y="1919511"/>
          <a:ext cx="5057775" cy="4405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9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BEDEC-C942-7975-EA32-47DD65487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BF2137-7ECE-FC57-A9F3-467F8EA1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总可能性</a:t>
            </a:r>
            <a:endParaRPr lang="en-MY" sz="4800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5576E45-EF9C-ADE9-87F7-C53B3D4D7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34884"/>
              </p:ext>
            </p:extLst>
          </p:nvPr>
        </p:nvGraphicFramePr>
        <p:xfrm>
          <a:off x="3951430" y="2018223"/>
          <a:ext cx="4278492" cy="4315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164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426164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386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38634">
                <a:tc>
                  <a:txBody>
                    <a:bodyPr/>
                    <a:lstStyle/>
                    <a:p>
                      <a:pPr algn="ctr"/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60BCC8-AA76-17C5-95F5-A8DAC658FB11}"/>
              </a:ext>
            </a:extLst>
          </p:cNvPr>
          <p:cNvSpPr txBox="1"/>
          <p:nvPr/>
        </p:nvSpPr>
        <p:spPr>
          <a:xfrm>
            <a:off x="4152900" y="1580050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9 x 8 x 7 x 6 x 5 x 4 x 3</a:t>
            </a:r>
          </a:p>
        </p:txBody>
      </p:sp>
    </p:spTree>
    <p:extLst>
      <p:ext uri="{BB962C8B-B14F-4D97-AF65-F5344CB8AC3E}">
        <p14:creationId xmlns:p14="http://schemas.microsoft.com/office/powerpoint/2010/main" val="296792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92F6B-51FF-E6FA-B8B1-AADDD5C2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BE4-1A55-C989-EED3-67E121F6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第二玩家无意的坑</a:t>
            </a:r>
            <a:endParaRPr lang="en-MY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6D689F-9A91-3330-B3D9-675E68464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038477"/>
              </p:ext>
            </p:extLst>
          </p:nvPr>
        </p:nvGraphicFramePr>
        <p:xfrm>
          <a:off x="3209925" y="1919511"/>
          <a:ext cx="5057775" cy="4405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40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1EBA0-6854-042A-ED79-559D37DB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FFAA-606A-4F0D-3252-F62CAD05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第二玩家无意的坑</a:t>
            </a:r>
            <a:endParaRPr lang="en-MY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B7FE78-93E9-E20A-A65A-3D720331C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634374"/>
              </p:ext>
            </p:extLst>
          </p:nvPr>
        </p:nvGraphicFramePr>
        <p:xfrm>
          <a:off x="3209925" y="1919511"/>
          <a:ext cx="5057775" cy="4405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62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126FF-95D1-7B12-6BA5-FE9A8842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6E0B-BE52-1324-0A2E-B608684D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第二玩家无意的坑</a:t>
            </a:r>
            <a:endParaRPr lang="en-MY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FCD888-3DFA-BB35-CDC5-B6EC71D7F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689436"/>
              </p:ext>
            </p:extLst>
          </p:nvPr>
        </p:nvGraphicFramePr>
        <p:xfrm>
          <a:off x="3209925" y="1919511"/>
          <a:ext cx="5057775" cy="4405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rgbClr val="FFCC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76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54D7B-0662-25C2-C573-AE427809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1897-248D-580B-7669-CF9CBBFC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第二玩家无意的坑</a:t>
            </a:r>
            <a:endParaRPr lang="en-MY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9299BB-0EE1-8E0D-FBFF-2CC08483F6C0}"/>
              </a:ext>
            </a:extLst>
          </p:cNvPr>
          <p:cNvGraphicFramePr>
            <a:graphicFrameLocks noGrp="1"/>
          </p:cNvGraphicFramePr>
          <p:nvPr/>
        </p:nvGraphicFramePr>
        <p:xfrm>
          <a:off x="3209925" y="1919511"/>
          <a:ext cx="5057775" cy="4405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270342651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667770319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420301451"/>
                    </a:ext>
                  </a:extLst>
                </a:gridCol>
              </a:tblGrid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5473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26911"/>
                  </a:ext>
                </a:extLst>
              </a:tr>
              <a:tr h="146836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8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8000" b="0" i="0" kern="1200" dirty="0">
                          <a:solidFill>
                            <a:srgbClr val="FFCC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⚠️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68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EE71F-2A8C-9051-4CEF-26C0746C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75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6136</TotalTime>
  <Words>2458</Words>
  <Application>Microsoft Office PowerPoint</Application>
  <PresentationFormat>Widescreen</PresentationFormat>
  <Paragraphs>1140</Paragraphs>
  <Slides>94</Slides>
  <Notes>4</Notes>
  <HiddenSlides>1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Aptos</vt:lpstr>
      <vt:lpstr>Calisto MT</vt:lpstr>
      <vt:lpstr>Wingdings 2</vt:lpstr>
      <vt:lpstr>Slate</vt:lpstr>
      <vt:lpstr>怎么玩井字棋 How to ACE tic tac toe</vt:lpstr>
      <vt:lpstr>怎么玩井字棋</vt:lpstr>
      <vt:lpstr>总可能性</vt:lpstr>
      <vt:lpstr>总可能性</vt:lpstr>
      <vt:lpstr>总可能性</vt:lpstr>
      <vt:lpstr>总可能性</vt:lpstr>
      <vt:lpstr>总可能性</vt:lpstr>
      <vt:lpstr>总可能性</vt:lpstr>
      <vt:lpstr>总可能性</vt:lpstr>
      <vt:lpstr>总可能性</vt:lpstr>
      <vt:lpstr>总可能性</vt:lpstr>
      <vt:lpstr>总可能性</vt:lpstr>
      <vt:lpstr>对称</vt:lpstr>
      <vt:lpstr>对称</vt:lpstr>
      <vt:lpstr>提早结束</vt:lpstr>
      <vt:lpstr>提早结束</vt:lpstr>
      <vt:lpstr>PowerPoint Presentation</vt:lpstr>
      <vt:lpstr>先手优势</vt:lpstr>
      <vt:lpstr>PowerPoint Presentation</vt:lpstr>
      <vt:lpstr>PowerPoint Presentation</vt:lpstr>
      <vt:lpstr>怎么解这游戏</vt:lpstr>
      <vt:lpstr>怎么解这游戏</vt:lpstr>
      <vt:lpstr>先手，该怎么下？</vt:lpstr>
      <vt:lpstr>PowerPoint Presentation</vt:lpstr>
      <vt:lpstr>PowerPoint Presentation</vt:lpstr>
      <vt:lpstr>PowerPoint Presentation</vt:lpstr>
      <vt:lpstr>PowerPoint Presentation</vt:lpstr>
      <vt:lpstr>最强攻击⚔️ 是角落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如果对方后选中间</vt:lpstr>
      <vt:lpstr>如果对方后选中间</vt:lpstr>
      <vt:lpstr>如果对方后选中间</vt:lpstr>
      <vt:lpstr>如果对方后选中间</vt:lpstr>
      <vt:lpstr>如果对方后选中间</vt:lpstr>
      <vt:lpstr>如果对方后选中间</vt:lpstr>
      <vt:lpstr>中间开始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中间开始，对方后选角落</vt:lpstr>
      <vt:lpstr>中间开始，对方后选角落</vt:lpstr>
      <vt:lpstr>中间开始，对方后选角落</vt:lpstr>
      <vt:lpstr>中间开始，对方后选角落</vt:lpstr>
      <vt:lpstr>中间开始，对方后选角落</vt:lpstr>
      <vt:lpstr>中间开始，对方后选角落</vt:lpstr>
      <vt:lpstr>中间开始，对方后选角落</vt:lpstr>
      <vt:lpstr>中间开始，对方后选角落</vt:lpstr>
      <vt:lpstr>十字开始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第二玩家无意的坑</vt:lpstr>
      <vt:lpstr>第二玩家无意的坑</vt:lpstr>
      <vt:lpstr>第二玩家无意的坑</vt:lpstr>
      <vt:lpstr>第二玩家无意的坑</vt:lpstr>
      <vt:lpstr>第二玩家无意的坑</vt:lpstr>
      <vt:lpstr>第二玩家无意的坑</vt:lpstr>
      <vt:lpstr>第二玩家无意的坑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Monkie Hau</dc:creator>
  <cp:lastModifiedBy>Monkie Hau</cp:lastModifiedBy>
  <cp:revision>9</cp:revision>
  <dcterms:created xsi:type="dcterms:W3CDTF">2025-01-08T17:04:45Z</dcterms:created>
  <dcterms:modified xsi:type="dcterms:W3CDTF">2025-01-13T00:34:58Z</dcterms:modified>
</cp:coreProperties>
</file>